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2" r:id="rId2"/>
    <p:sldId id="297" r:id="rId3"/>
    <p:sldId id="281" r:id="rId4"/>
    <p:sldId id="282" r:id="rId5"/>
    <p:sldId id="294" r:id="rId6"/>
    <p:sldId id="279" r:id="rId7"/>
    <p:sldId id="285" r:id="rId8"/>
    <p:sldId id="284" r:id="rId9"/>
    <p:sldId id="283" r:id="rId10"/>
    <p:sldId id="286" r:id="rId11"/>
    <p:sldId id="287" r:id="rId12"/>
    <p:sldId id="288" r:id="rId13"/>
    <p:sldId id="289" r:id="rId14"/>
    <p:sldId id="290" r:id="rId15"/>
    <p:sldId id="291" r:id="rId16"/>
    <p:sldId id="295" r:id="rId17"/>
    <p:sldId id="292" r:id="rId18"/>
    <p:sldId id="296" r:id="rId19"/>
    <p:sldId id="298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0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6656" autoAdjust="0"/>
    <p:restoredTop sz="94660"/>
  </p:normalViewPr>
  <p:slideViewPr>
    <p:cSldViewPr snapToGrid="0" snapToObjects="1">
      <p:cViewPr>
        <p:scale>
          <a:sx n="150" d="100"/>
          <a:sy n="150" d="100"/>
        </p:scale>
        <p:origin x="-2424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1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14 110 6897,'0'0'0,"0"0"2184,0 2 1,0-2-2185,0 0 2040,0 0-239,0 0-1801,0 0 1528,2-1-272,0-1-191,0-1-177,-2 3-888,1-7 744,1 4-176,1-7-152,-3 10-416,7-8 336,-7 8-336,2-8 216,6 0-48,-5 0-8,5 1-32,-8 7-128,2-4 120,6-4 16,-7 5-32,2 1 24,-3 2-128,3-1 104,4 1 0,-7 0 33,2 2 31,-2-2-168,2 2 160,-2 7 16,1-6-40,-1 7-8,0-10-128,0 2 136,0 7-56,0-6 16,-2 4-24,2-7-72,-3 2 56,1 1 0,0-1 16,-1-1 8,3-1-80,-3 0 88,0 0-8,0 0-8,0-1 0,3 1-72,-3-3 64,0-1-16,1-4 8,1 6 0,1 2-56,-1-4 24,1-3 8,0 4-8,0 0 8,0 3-32,2-2 24,0-1-8,1 0 0,4 1 0,-7 2-16,2-1 8,0 1 8,1 0-16,4 0 0,-7 0 0,2 1 32,0-1-24,0 2 8,0 0-16,-2-2 0,2 2 16,0-2-16,0 2 24,-2-2 24,0 0-48,1 0 40,-1 0 32,0 0 0,0 0 16,0 0-88,0 0 64,0 0 8,-3 0-16,0 0 16,3 0-72,-2 0 32,1 0-16,-1 0 8,2 0-24,-2 0 0,2 0 0,-2 0 32,1 0-32,0 0 16,0 0-16,1 0 0,0 0-32,-1 1 32,1 1 0,0-2 0,0 0 32,0 0-48,1 0 48,-1 0-32,0 0 8,2 0-8,0 0 16,-2-1-16,0 1 0,2-1-24,-2 1 24,2-1 0,-2 1 0,0 0-16,0 0-16,0 0 64,0 0-16,0 0-16,0 1 56,0 1-40,0 1-16,-1 4 0,1-7 0,-2 2-16,0 6 32,0-6-16,0 6 0,2-8 0,-2 3 24,0 4-24,-1-5 32,2 0-16,1-2-16,-3 2 0,0 0 24,1-2 8,1-1-32,1 1 0,-2-3 16,1-5-48,-1 0 48,1-1-16,1 9 0,-1-10 16,0-1-8,1 1-48,0 0 24,0 10 16,2-8-24,-2 1 8,2 4 0,0-1 0,-2 4 16,2-2-24,-1 0 32,2 1 8,0 1-16,-1 0 16,-2 0-16,2 7 16,1-4 0,0 8 8,-1-3 8,-2-8-32,2 8 0,0 0 24,0 0-24,0-5 16,-2-3-16,0 9 0,0-6-16,0 0 48,0 4 8,0-7-40,0 0 32,-1 3 24,-2-1-8,0-1-40,3-1-8,-3 2 32,-6-2 0,5 0-8,-6 0 24,10 0-48,-7 0 40,3 0-24,-5 0 24,7 0-40,2 0 0,-4 0 0,1 0 32,0 0-48,0 0 32,3 0-16,-1 0 32,0 2-32,0 1-32,1-1-200,0-2 232,0 3-592,0-3-664,0 0-1289,2-1-1976,-2 1 4521,-13 14-6305,13-16-2529,0 2 8834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2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6 91 7633,'0'0'0,"0"-1"2889,0-1-945,0-6-351,0 8-1593,0-7 1520,0 4-160,2-9-224,1 4-239,0-2-137,-1 0-88,6 1-72,-8 1-48,0 8-552,3-4 472,0 1-72,-1 0-32,1 1-32,-3 2-336,3-1 433,-1 1 47,-2 3-16,1 6 0,-1-9-464,0 8 320,0 0-80,0 1-32,-3 0-80,3-9-128,-3 3 128,1 8-8,0-9-40,-1 7 8,3-9-88,-7 2 88,5 1 0,-1 0-8,0-3 8,3 0-88,-3 0 120,0 0-48,1-2-16,0-1-24,2 3-32,-2-8 0,1 5-32,1-5 48,0 6-32,0 2 16,2-8 0,1 6 16,-1-1-16,1 0 16,-3 3-16,3-1-16,-1 0 16,1 1-16,0 0 32,-3 0-16,2 3 24,-1 0 24,1 0-8,-2-1-40,0-2 0,0 3 16,0-1 16,0-2 8,0 0 8,0 0-48,-1 0 40,-1 0 8,0-1 24,-1-1-16,3 2-56,-4-3 88,1 1-48,0-2-64,1 1-96,2 3 120,-1-2-448,0 1-472,0 1-792,1 0-1465,0 0 3177,0 2-5777,2 5-4930,-2-7 10707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1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51 10178,'0'0'0,"0"0"2968,0 2-415,0-2-353,0 1-327,0-1-1873,0 2 1568,0-2-352,0 2-303,0-2-233,0 0-680,0 0 488,1 0-144,-1 0-64,2-1-64,-2 1-216,2-3 208,1 1-8,-1-6-16,1 6-8,-3 2-176,3-7 96,0 4 48,-1-4-56,1 4 0,-3 3-88,3-4 96,-2 1-32,1 0-8,0 0 0,-2 3-56,0 0 72,0-1 32,0 1 24,0 0 48,0 0-176,0 2 136,-1 1-24,-2 7-24,0-3-24,3-7-64,-4 8 40,2 2 8,-1-2 24,0 0-40,3-8-32,-3 7 32,2-5-8,-1 1-40,1 0 16,1-3 0,-1 0 33,1 0-1,0 0 8,0-2 8,0 2-48,0-7 40,0-1-24,3-1 16,-1 0-16,-2 9-16,3-10 16,4 1-16,-5 1 16,1 0 8,-3 8-24,3-2 0,-1-2 32,1 2-32,-1 1 0,-2 1 0,0 0 32,2 3-16,-2 4 56,0-4 0,0-3-72,0 7 96,-1-4-24,-1 5-16,1-6-8,1-2-48,-1 2 48,0 0-8,0-2 8,-1 0 24,2 0-72,-1 0 80,-1-1 8,0 0-24,1-1-8,1 2-56,-2-3 32,1 0-32,1 1 0,-1-1-104,1 3 104,-1-3-304,1 2-352,0 1-609,0 0-1183,0 0 2448,0 0-4873,0 1-8106,0-1 12979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1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53 11362,'0'0'0,"0"0"0,0 2 2472,0 8-303,0-8-225,2 6-207,0-9-265,0-1-296,0 1-400,-2-1-199,0 2-577,3-2 416,4-1-88,-5 0 0,7-5-56,-9 8-272,3-3 248,8-5 8,-3 1-32,1-1-8,-9 8-216,9-7 168,0 4-56,-6-5 8,7 6-8,-10 2-112,1-3 56,2 0 64,0 2-24,-1 1 24,-2 0-120,1 0 200,-1 0 8,0 8 8,-1-1-8,1-7-208,-2 8 144,2-8-144,-7 9 88,3 2 8,-5-1-72,9-10-24,-7 9 73,7-9-73,-4 9 32,-6-1-16,8-6 40,-6 5-64,8-7 8,-1 0 40,-2 0-8,1 0-32,-1 0 56,3 0-56,-1 0 48,0-4 0,0-4-64,1 4 40,0 4-24,0-9-8,2 2 16,0 4-16,5-1-216,-7 4 224,2-4-569,0 3-535,1 1-1000,4 0-1841,-7 0 3945,0 7-6762,2-5-3232,-2-2 9994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1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30 26 5345,'0'0'0,"0"11"1976,0-2 129,0 1 39,2 0-40,-1-10-143,-1 2-257,2-1-271,0-1-113,0 0-136,-2 0-1184,1 0 992,-1 0-184,0 0-159,0-2-129,0-1-64,0 0-64,0-4-24,0 4-72,0 3-296,2-8 232,-2 5-24,0-4-32,0 4 24,0 0-88,0 0 48,2 2-40,-2 1-32,0 0-88,0 0 176,0 0-80,0 1 40,0 1 8,0-2-144,0 8 104,-1-5 16,0 6-48,-1-6-32,1-1 8,-1 0 0,0 1 9,0-1-1,2-2-56,-1 0 80,-2 0-40,2-2-8,-1-5 0,2 7-32,-1-7 40,-1-2-24,1 2-32,0 4 0,1 3 16,-1-8 0,1 6-16,0 0 48,0 1 16,0 1-48,0 0 40,0 0 8,0 3 0,0 6-40,0-9-8,0 7 48,0 2 16,0 0-40,0-1 56,0-8-80,0 7 40,0-5-8,0 0 16,0 0 24,0-2-72,0 0 64,0 0-24,-1-3 8,0-5-16,1 8-32,-1-8 24,-1-1-24,1-2 32,0 3-64,0 1 32,1 7 0,0-8 0,-1 6-8,1-1 16,0 2-32,0 1 24,0 0 24,0 0-32,0 7 16,2 1 40,-2-8-48,1 9 0,-1 1 64,0 0-40,0 0-8,0-10-16,0 8 48,0-5-16,2 0 0,-2-1 8,0-2-40,0 2 48,0-2 0,0 0-32,0-1-48,0 1 32,-1-3-80,-1-5-176,0 5-312,2 3 568,-3-8-1097,3 8 1097,-3-3-2328,1-1-2617,-1 4-8258,3 0 13203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1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10 62 9498,'0'0'0,"-1"0"2976,1 0-2976,-2-3 2441,1 1-329,0-2-351,1-4-241,0 5-400,0 1-272,0-1-112,0-1-143,0 4-593,2-2 504,0-1-144,0 0-56,0 1-104,-2 2-200,1-2 192,2-1-8,0 0-48,-1 1 96,-2 2-232,8-3 112,-8 0 16,2 1 32,0 0-80,-2 2-80,2-1 192,-2 0-8,0 1 48,0 0 16,0 0-248,0 0 200,-1 2-24,-1 0-72,1 0 56,-1 5-72,-1-5 16,0 1-48,1 0-40,2-3-16,-3 1 80,0 1-56,0 0 25,2 0-25,1-2-24,-1 0 0,0 0 48,0 0-16,0 0-32,1 0 0,-1 0 16,1 0-32,0 0-16,0 0 16,0 0 16,0 0 16,2 0-32,0 0 64,-2 0-24,0 0-24,2 0 16,-2 0 0,1 0-48,-1 0 48,0 0-16,2 2-16,-2-1 64,0 1-32,0-2 0,0 0-16,0 2 24,0 0 24,0-2-16,-1 0 24,1 0-56,-1 0-16,0 0-24,1 0 40,-1 0 32,1 0-32,-1 0 24,1 0-8,0 0 16,0 2-64,0-2 32,0 0-16,0 1 16,2-1-72,-2 0 72,1 0-16,1 0 0,0 0 0,0 0 112,-2 0-96,2 0 8,-1 0 40,-1 0-80,0-1 64,0 0-32,0 0 56,0-2-40,0 3-16,0-1 32,0-1-48,0 1 0,0-1 0,0 2 16,-1-1 0,1 0 16,0 0-32,0 1 64,0 0-48,0 0-32,0 0 8,1 0-8,-1 0 32,0 0 0,2 0 0,0 0 0,-2 0 16,2 0-48,-2 0 88,0-1 40,0 1-96,0-1 16,-1 0-8,0 0 24,-1 0-48,2 1 16,-2-1 0,1-1 16,-1 1-16,0 1 16,2 0-16,-2 0 48,1 0-32,0 0 24,0 2-24,1-2-16,-1 2-104,0 0-80,0-1-481,0 1-647,1-2 1312,-3 2-3040,1 0-4226,-1-2-4312,3 0 11578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6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14 110 6897,'0'0'0,"0"0"2184,0 2 1,0-2-2185,0 0 2040,0 0-239,0 0-1801,0 0 1528,2-1-272,0-1-191,0-1-177,-2 3-888,1-7 744,1 4-176,1-7-152,-3 10-416,7-8 336,-7 8-336,2-8 216,6 0-48,-5 0-8,5 1-32,-8 7-128,2-4 120,6-4 16,-7 5-32,2 1 24,-3 2-128,3-1 104,4 1 0,-7 0 33,2 2 31,-2-2-168,2 2 160,-2 7 16,1-6-40,-1 7-8,0-10-128,0 2 136,0 7-56,0-6 16,-2 4-24,2-7-72,-3 2 56,1 1 0,0-1 16,-1-1 8,3-1-80,-3 0 88,0 0-8,0 0-8,0-1 0,3 1-72,-3-3 64,0-1-16,1-4 8,1 6 0,1 2-56,-1-4 24,1-3 8,0 4-8,0 0 8,0 3-32,2-2 24,0-1-8,1 0 0,4 1 0,-7 2-16,2-1 8,0 1 8,1 0-16,4 0 0,-7 0 0,2 1 32,0-1-24,0 2 8,0 0-16,-2-2 0,2 2 16,0-2-16,0 2 24,-2-2 24,0 0-48,1 0 40,-1 0 32,0 0 0,0 0 16,0 0-88,0 0 64,0 0 8,-3 0-16,0 0 16,3 0-72,-2 0 32,1 0-16,-1 0 8,2 0-24,-2 0 0,2 0 0,-2 0 32,1 0-32,0 0 16,0 0-16,1 0 0,0 0-32,-1 1 32,1 1 0,0-2 0,0 0 32,0 0-48,1 0 48,-1 0-32,0 0 8,2 0-8,0 0 16,-2-1-16,0 1 0,2-1-24,-2 1 24,2-1 0,-2 1 0,0 0-16,0 0-16,0 0 64,0 0-16,0 0-16,0 1 56,0 1-40,0 1-16,-1 4 0,1-7 0,-2 2-16,0 6 32,0-6-16,0 6 0,2-8 0,-2 3 24,0 4-24,-1-5 32,2 0-16,1-2-16,-3 2 0,0 0 24,1-2 8,1-1-32,1 1 0,-2-3 16,1-5-48,-1 0 48,1-1-16,1 9 0,-1-10 16,0-1-8,1 1-48,0 0 24,0 10 16,2-8-24,-2 1 8,2 4 0,0-1 0,-2 4 16,2-2-24,-1 0 32,2 1 8,0 1-16,-1 0 16,-2 0-16,2 7 16,1-4 0,0 8 8,-1-3 8,-2-8-32,2 8 0,0 0 24,0 0-24,0-5 16,-2-3-16,0 9 0,0-6-16,0 0 48,0 4 8,0-7-40,0 0 32,-1 3 24,-2-1-8,0-1-40,3-1-8,-3 2 32,-6-2 0,5 0-8,-6 0 24,10 0-48,-7 0 40,3 0-24,-5 0 24,7 0-40,2 0 0,-4 0 0,1 0 32,0 0-48,0 0 32,3 0-16,-1 0 32,0 2-32,0 1-32,1-1-200,0-2 232,0 3-592,0-3-664,0 0-1289,2-1-1976,-2 1 4521,-13 14-6305,13-16-2529,0 2 8834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6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7 42 3448,'0'0'0,"0"9"648,0-7 377,0 7 479,0-7 296,0-2-1800,0 0 1937,0 0-113,1 0-200,1-1-207,-2 1-1417,2-2 1216,0 0-112,0-1-128,-1 1-111,-1 2-865,2-2 728,0 0-144,0-1-128,0 0-88,-2 3-368,1-2 280,2-1 8,-1 0 8,0 2-48,-2 1-248,1-1 216,1 1-56,-2-1-40,2 1-24,-2 0-96,2-1 24,-2 1 88,0 0-7,0 0 7,0 0-112,0 0 200,0 2-120,0 0 8,-1 1 8,1-3-96,-2 7 56,-1-5-32,2 1 48,-2 4-24,3-7-48,-3 0 32,1 3 32,-1-2-64,1 1 32,2-2-32,-2 0 72,0 0-64,2 0 48,-2 0-24,2 0-32,-1-1 8,1 0 48,0-1-56,0-2 32,0 4-32,0-7 16,0 4 48,2-4 24,0 5-8,-2 2-80,3-3 56,5 0-40,-6 0 0,1 1-16,-3 2 0,2-1 8,-2 1-8,3 0 16,0 0 0,-1 0-16,1 0 24,-3 0-24,2 1 32,0 2-16,-2-1-16,1 1 0,-1-3 0,0 7 0,0-5 8,0-1 48,0 2 32,0-3-88,0 2 56,0 0 16,-1-1 24,-2-1-56,3 0-40,-4 0 72,1 0 0,-4 0-48,5 0 8,2 0-32,-3-4 16,0-3 64,-1 4-16,1-4 32,3 7-96,-2-3 88,2-4-80,-1 4 24,1-5-16,0 8-16,0-2-16,0-1 16,0 0 0,1 2-16,-1 1 16,3-1 16,0 1-32,0 0 32,-1 3 0,-2-3-16,3 8 0,0-5 40,-1 4-24,1-5 8,-3-2-24,2 7-24,0-4-16,-2 4 24,0-5 0,0-2 16,0 2 56,0 6 16,0-7-40,0 2 40,0-3-72,-1 2 56,0 0 0,-1-1 32,-1-1-72,3 0-16,-2 0 24,-1 0 8,0 0-32,1-2 16,2 2-16,-2-3-16,0 0 32,1 1-8,0-1-8,1 3 0,-1-3 16,1 1 40,0-1-40,0 0 32,0 3-48,0-3 72,2 1-64,0 0 24,0 0-32,-2 2 0,0-1 0,0 1 16,0-1-32,1 1 16,-1 0 0,0 0 16,0 0 24,2 0-48,-2 0 8,0 0 8,0 0 8,0 0-16,0 0-16,0 0 8,0 0 16,0 0-8,2-1 16,-2 1 32,0 0-24,0 0-24,2 0 32,0 0-16,-2 0-16,1 0-32,-1 0 48,2 0-32,-2 0-24,0 0 40,0 0 24,0 0-48,0 0 8,0 2 56,0-2-40,-1 2-88,-1 0 48,1 0-16,0-1-32,1-1 88,-3 3-32,0 0-40,1 0-40,-1 4-88,3-7 200,-3 2-328,1 0-256,-2 1-408,1 4-729,3-7 1721,-2 0-2888,-1 2-1841,0 0-5641,3-2 10370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6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23 7961,'0'0'0,"0"0"0,0 7 2273,0-5-41,0 7-159,2-7-289,-2-2-1784,2 0 1480,-1-1-287,2-1-169,-1-2-168,-2 4-856,2-3 720,-1-4-104,1 4-128,-2 1-72,0 2-416,2-4 369,1 1-73,-1 0-64,-1 0-24,-1 3-208,3-3 152,-1 1 16,0 1-56,-1 0-8,-1 1-104,2 0 128,0 0-32,-2 2 48,2 0-16,-2-2-128,0 2 136,0 1 8,0 4-48,0-5-8,0-2-88,0 3 80,0-1-16,-3 6-8,0-7 24,3-1-80,-2 0 104,-1 2-48,0 0 32,1-2-8,2 0-80,-4 0 72,1 0 16,1 0-40,0 0 24,2 0-72,-1 0 56,0 0-40,0 0-8,1 0 8,0 0-16,0-1-16,0 0 48,0 0-16,3 0 8,-3 1-24,7-1 0,-5 1 16,1 0 0,5 0-16,-8 0 0,2 0 32,7 0-48,-6 0 16,0 1-16,-1-1-16,-2 0 32,3 2 32,0 0-16,-1 0 0,-2 0 40,0-2-56,0 1 32,0 1 8,0 0 32,-2 1-32,2-3-40,-3 2 32,-1 1 0,-3-1-8,5 0 24,2-2-48,-8 1 32,6-1-8,-5 0 24,4 0-24,3 0-24,-4 0 32,1 0 8,-1 0-40,1 0 0,3 0 0,-1 0 0,0 0 0,0 0 16,0 0-16,1 0 0,-1-1 16,1 0-32,0 0 32,0-1 16,0 2-32,0-2 16,0 1-8,2 0 24,-2 0-16,0 1-16,2-1 40,-1-1-96,1 1-280,-2 0-488,0 1 824,2-1-1704,-2 0-1505,0-1-2456,2 1-5233,-2 1 10898,0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6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16 48 8945,'0'0'0,"0"-2"3105,0-6-520,0 8-2585,2-3 2168,0-5-272,0 5-287,0-1-361,-2 4-1248,1-3 936,1 0-296,0 0-167,0 1-89,-2 2-384,2-2 304,-1 1-32,1 0-32,1 1-16,-3 0-224,3 0 208,-1 0-56,0 2 16,0 0-24,-2-2-144,2 2 144,-1 0-16,-1 1-32,0 0 8,0-3-104,0 7 96,0-5 24,-3 6-24,0-7-24,3-1-72,-3 3 48,-4 0 8,5 0-16,-1-2-8,3-1-32,-4 0 24,-3 0 8,5 0-16,0 0 8,2 0-24,-3 0 48,0 0-32,2-1 8,0 1-24,1 0 0,0-2 16,0-1 0,0 2-32,2-1 32,-2 2-16,3-2 32,4 1-8,-5 0 8,6 0-16,-8 1-16,3-1-16,4 1 16,-5 0-16,0 0-16,-2 0 32,8-1-8,-7 1 8,-1-1 56,0 1-56,0 0 24,0-1 24,0 1-8,-1-2 8,1 2-48,-1-3 56,-2 0-40,0 2-16,-5-2 16,8 3-16,-2-3 0,-6 0 16,6 0 24,-6 0 8,8 3-48,-2-3 8,-1 3 8,0-1 0,2 1-16,1 0 0,-2 0 32,1 0-48,0 0-40,0 2-224,1-2 280,-1 3-608,1-1-560,-1-2-953,1 0-1463,0 0 3584,0 0-6146,0-3-3600,0 3 9746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6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37 7265,'0'0'0,"0"3"2433,0-3-2433,0 7 2264,0-5-103,0-1-249,2 1-400,1-2-319,0 0-225,-1-1-152,1-1-128,4-6-96,-7 8-592,0-2 488,7-8-104,-5 6-8,1-5-56,-3 9-320,8-2 289,-8-6-41,2 7-32,1-1-8,-3 2-208,1-1 208,1 0 0,-2 1 24,0 0 24,0 0-256,0 3 240,0-1-56,-2 6-48,1-7 8,1-1-144,-3 8 112,0-7 16,0 1-40,0 1-32,3-3-56,-4 2 48,2-1-24,-1-1 8,2 2 8,1-2-40,-2 0 48,1 0-24,0 0 8,1 0-16,0 0-16,0-1 0,0 0 0,2 0 16,0-1-32,-2 2 16,3-1 0,-1 0 16,1 1-16,4 0-16,-7 0 16,0 0 16,3 3-16,0-1 24,-3 1 8,0-3-32,1 3 56,-1 4 0,0-5 16,0 5 16,0-7-88,0 2 88,-3 0 0,0 1 0,0 0-16,3-3-72,-3 2 88,-1-1-16,-3-1-16,4 0 8,3 0-64,-3-3 40,-1 0 8,1-4-24,0 5-24,3 2 0,-3-7 16,1 4-16,2 1 0,-1-2 16,1 4-16,0-3 0,0 1 16,0 2-64,0-1-96,0 1 144,1 0-368,-1 0-264,2 0-312,-2 2-488,0-2 1432,2 3-2201,0 0-1208,-2 5-2200,0-6-3737,0-2 9346,0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6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25 66 7417,'0'0'0,"0"0"2961,-1-1-529,0 0-223,1-1-217,0 0-312,0-1-319,0 1-281,0-2-224,2 1-184,-2 3-672,0-9 528,2 7-87,0-6-65,0 5-48,-2 3-328,1-8 328,1 5-72,0-4-88,0 5-16,-2 2-152,2-2 96,-1 1 16,2 0-40,-1 0 0,-2 1-72,3 0 80,-1 0-8,1 0 16,0 0-32,-3 0-56,2 0 56,-1 3 32,1-1 24,-2 1 0,0-3-112,0 3 120,0-1-8,0 0-8,0 1-32,0-3-72,-1 2 72,-1 1-32,-1 0 16,0-1 8,3-2-64,-7 1 24,4-1 8,0 0 0,-1 0-24,4 0-8,-4 0 48,2 0-8,-1 0 8,1 0-24,2 0-24,-1-1-24,0 0-8,1 0 32,0-1 0,0 2 0,0-1 16,0 0-32,2 0-16,5 1 24,-7 0 8,2 0 24,5 0-24,-4 2 16,4 0 0,-7-2-16,2 2 0,1 0 32,4-1-24,-7 1 8,0-2-16,2 2 0,-2 0 32,0 0 40,0-1 48,0-1-120,-2 2 128,-1 0 32,0 0-40,-5-2 24,8 0-144,-3 2 137,-7-2-49,3 0-16,3 0-56,4 0-16,-9 0 32,7-1 16,-2 0-40,1 0 24,3 1-32,-2-2 48,-1 0-32,2 0 0,0 2-32,1 0 16,0-1-80,0 0-152,0 0-321,3-1-503,-3 2 1056,2-1-1976,1-2-1633,0 1-3208,0 0-3402,-3 2 10219,0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2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19 44 9554,'0'0'0,"-2"9"3784,0-2-975,0 1-529,1-1-351,1-7-1929,-1 0 1544,1 0-408,0 0-351,0-1-209,0 1-576,0-1 392,0-1-144,0-1-24,0-5-56,0 8-168,2-4 160,1-5 8,4 1-40,-4 1 16,-3 7-144,2-4 128,7-4-40,-8 6-16,2-1 8,-3 3-80,7-3 64,-5 2-8,-2 1 40,2 0 40,-2 0-136,2 0 112,-1 2 64,-1 1-32,2 0-24,-2-3-120,0 7 128,0-5-24,-1 5 0,-2-5-32,3-2-72,-3 2 56,-1 1 8,2-1-40,-2-1 40,4-1-64,-3 2 56,-5-2-24,7 0 24,-2 0-23,3 0-33,-4-1 32,2-1-24,0-1-8,1 0-24,0 0 24,1 3 0,0-7-16,0 4 16,2-4 0,0 4-33,-2 3 33,8-4-16,-6 2-8,1 0 40,4 1-32,-7 1 16,2 0 0,1 0 24,-1 0-32,1 3 32,-3-3-24,2 2 49,0 1-25,-2 0 56,0 4-8,0-7-72,-1 0 72,-1 3 24,0-1-24,0 1 64,2-3-136,-4 3 104,-3-1-16,4-2 16,-4 0-72,7 0-32,-3 0 48,-4 0-24,4 0 8,1 0 16,2 0-48,-3 0 0,0-1 16,1 0-32,1 0 0,1 1 16,0 0 16,0 0-120,0 0 104,2 0-184,6-1-160,-6 0-129,1-1-167,-3 2 640,7-2-768,-7-1-120,2 0-48,1 0 40,-3 3 896,1-7-833,-1 6 153,0-1 184,0-1 88,0 3 408,0-3-256,-1 1 64,-2 2 40,0 0 72,3 0 80,-3 0-64,1 0 16,-1 2-16,1 5-16,2-7 80,-1 2-72,0 5 8,1-4 16,0 5-32,0-8 80,0 2-64,0 5 0,0-5 32,2 0 32,-2-2 0,2 0-24,0 2 8,0-2-112,0 0-440,-2 0 568,3-1-1353,0-1-1311,-1-1-1889,0-4-3425,-2 7 7978,0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6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8 55 8273,'0'0'0,"-2"0"3369,-1 0-993,1 0-335,1 0-169,1-1-279,0 1-1593,0-1 1280,0-2-288,2 1-232,1 0-208,0-2-111,-1 1-129,1-1-48,0 0 8,5 1-64,-8 3-208,2-4 240,6 1-72,-6 0-16,6 0-40,-8 3-112,2-3 88,5 1-8,-5 0-24,1 0 32,-3 2-88,3-1 72,-1 0-16,0 1 56,-2 0-112,0 0 112,0 0-112,0 0 144,0 0 0,0 0 16,-1-1-48,1 1-112,-2 0 112,-7 0-48,7 0-24,-5-1 0,7 1-40,-3-1 64,-1 1-24,1 0 32,-1 0 16,4 0-88,-3 0 72,2 0-24,-1 0-40,1 0-16,1 0 8,0 0-16,3 0 0,-1 0 32,-2 0-16,3 0-16,4 2 32,-5-2 8,1 1-32,-3-1 8,2 2 24,0 0-40,0-2 32,-2 0-16,2 2 0,-2-2 0,2 2 32,-2-2 8,0 0 80,0 0-120,-1 1 120,-2-1 8,0 2-8,1-2 0,2 0-120,-8 0 56,7 0 0,-2 0 32,-4-1-72,7 1-16,-1-1 73,-2 0-9,0 1-48,2 0 0,1 0-16,-1 0 0,0 0-16,1 0-16,0 2-129,0-2 161,0 3-384,0 0-424,0-2-672,0-1-1233,0 0 2713,2 0-4881,-1-2-7001,-1 2 11882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6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53 8705,'0'0'0,"-1"0"3337,1-1-816,0-1-385,0 2-2136,0-3 1904,0 0-327,2 1-329,-2-1-360,0 3-888,2-3 712,0 0-175,-1-4-97,2 5-56,-3 2-384,3-4 328,4 2-64,-5-1-8,0 1-16,-2 2-240,2-1 240,1 0-40,0 1 8,-1 0-8,-2 0-200,2 2 176,0 1 40,0-1-40,-2 6-32,0-8-144,0 1 128,0 1-56,0 1 16,-1 0 16,-1-2-16,2-1-88,-3 2 72,1-2 0,-1 0-24,1 0 8,2 0-56,-3-1 32,0 0 0,0 0-8,0-2-32,3 3 8,-2-3 40,1 1-56,1-2 0,0 1 32,0 3-16,0-2-56,0-1 40,3 0 16,-1 2-16,-2 1 16,2 0 48,1 0-32,-1 3 8,1 6-8,-3-9-16,2 3-16,-2 6 64,0 0-64,0-1 16,0-8 0,0 7 32,0-4-24,0 6 24,-1-8 32,1-1-64,-1 3 73,-1-1-1,1-2 16,-2 0-16,3 0-72,-3-3 64,0-5-16,2 1-24,-1-1 8,2 8-32,-2-9-16,1 0 48,0-1-48,1 2 16,0 8 0,0-7 32,0 4-16,2 0 8,-2 1-64,0 2 40,0 0-184,2 2-289,-2 6-407,0 1-760,0-9 1640,-1 10-3017,1-2-2776,-1 2-5577,1-10 11370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7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35 9113,'0'0'0,"-1"8"3009,1-5-328,0 8-273,0-11-2408,0 2 2017,0-2-441,0 0-1576,2 0 1200,0-1-328,0-1-247,-2-2-209,2-3-136,-2 3-48,0 4-232,1-9 232,1 6-8,1-7-56,4 6-24,-7 4-144,2-7 136,5 5-48,-5 0-24,6 0 24,-8 2-88,2-1 32,0 1 32,1 0 56,0 0 8,-3 0-128,2 3 136,1-1-8,0 6 8,-3-6-40,0-2-96,0 7 104,-1-4 24,-1 8-16,-1-9-8,3-2-104,-2 11 88,-5-8-32,4 7-24,-5-7-16,8-3-16,-3 2 24,-4 1 8,4 0 0,1-2-24,2-1-8,-4 0 0,1 0 16,2 0-16,0 0 16,1 0-16,0 0 0,0-2-16,0-1-8,3 0 8,-3 3 16,7-2-16,-5 1 32,5-1-48,-4 0 32,-3 2 0,7-1 0,-7 1 0,2-1-32,6 0 48,-6-1-16,-2 2 0,3-3 32,-3 3-32,2-3 16,0 2 0,-2 0 24,0 0-24,0 1-16,0-1 40,0 0 24,-1 1-8,-1 0 0,2 0-56,-2 0 48,-1-1-24,0 0-8,1 0-16,2 1 0,-2-1 16,-1 0-32,1 1 16,1 0 0,1 0 0,0 0-16,0 0-8,0 0 8,0 0 16,0 1 0,0 2-48,1 4-184,-1-7-344,0 0 576,0 2-1280,0-2-1289,0 0-2552,0-2-6745,0 2 11866,0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7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6 91 7633,'0'0'0,"0"-1"2889,0-1-945,0-6-351,0 8-1593,0-7 1520,0 4-160,2-9-224,1 4-239,0-2-137,-1 0-88,6 1-72,-8 1-48,0 8-552,3-4 472,0 1-72,-1 0-32,1 1-32,-3 2-336,3-1 433,-1 1 47,-2 3-16,1 6 0,-1-9-464,0 8 320,0 0-80,0 1-32,-3 0-80,3-9-128,-3 3 128,1 8-8,0-9-40,-1 7 8,3-9-88,-7 2 88,5 1 0,-1 0-8,0-3 8,3 0-88,-3 0 120,0 0-48,1-2-16,0-1-24,2 3-32,-2-8 0,1 5-32,1-5 48,0 6-32,0 2 16,2-8 0,1 6 16,-1-1-16,1 0 16,-3 3-16,3-1-16,-1 0 16,1 1-16,0 0 32,-3 0-16,2 3 24,-1 0 24,1 0-8,-2-1-40,0-2 0,0 3 16,0-1 16,0-2 8,0 0 8,0 0-48,-1 0 40,-1 0 8,0-1 24,-1-1-16,3 2-56,-4-3 88,1 1-48,0-2-64,1 1-96,2 3 120,-1-2-448,0 1-472,0 1-792,1 0-1465,0 0 3177,0 2-5777,2 5-4930,-2-7 10707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7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19 44 9554,'0'0'0,"-2"9"3784,0-2-975,0 1-529,1-1-351,1-7-1929,-1 0 1544,1 0-408,0 0-351,0-1-209,0 1-576,0-1 392,0-1-144,0-1-24,0-5-56,0 8-168,2-4 160,1-5 8,4 1-40,-4 1 16,-3 7-144,2-4 128,7-4-40,-8 6-16,2-1 8,-3 3-80,7-3 64,-5 2-8,-2 1 40,2 0 40,-2 0-136,2 0 112,-1 2 64,-1 1-32,2 0-24,-2-3-120,0 7 128,0-5-24,-1 5 0,-2-5-32,3-2-72,-3 2 56,-1 1 8,2-1-40,-2-1 40,4-1-64,-3 2 56,-5-2-24,7 0 24,-2 0-23,3 0-33,-4-1 32,2-1-24,0-1-8,1 0-24,0 0 24,1 3 0,0-7-16,0 4 16,2-4 0,0 4-33,-2 3 33,8-4-16,-6 2-8,1 0 40,4 1-32,-7 1 16,2 0 0,1 0 24,-1 0-32,1 3 32,-3-3-24,2 2 49,0 1-25,-2 0 56,0 4-8,0-7-72,-1 0 72,-1 3 24,0-1-24,0 1 64,2-3-136,-4 3 104,-3-1-16,4-2 16,-4 0-72,7 0-32,-3 0 48,-4 0-24,4 0 8,1 0 16,2 0-48,-3 0 0,0-1 16,1 0-32,1 0 0,1 1 16,0 0 16,0 0-120,0 0 104,2 0-184,6-1-160,-6 0-129,1-1-167,-3 2 640,7-2-768,-7-1-120,2 0-48,1 0 40,-3 3 896,1-7-833,-1 6 153,0-1 184,0-1 88,0 3 408,0-3-256,-1 1 64,-2 2 40,0 0 72,3 0 80,-3 0-64,1 0 16,-1 2-16,1 5-16,2-7 80,-1 2-72,0 5 8,1-4 16,0 5-32,0-8 80,0 2-64,0 5 0,0-5 32,2 0 32,-2-2 0,2 0-24,0 2 8,0-2-112,0 0-440,-2 0 568,3-1-1353,0-1-1311,-1-1-1889,0-4-3425,-2 7 7978,0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7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12 124 7769,'0'0'0,"0"0"0,0-3 3385,0-6-384,-1 0-385,1 0-271,0 9-2345,-1-1 1944,0-2-512,1-1-375,-3-3-249,3 7-808,-2-2 560,0-7-104,1 6-88,0-7-112,1 10-256,0-8 232,0 0-64,0 1-64,2-1-32,-2 8-72,3-3 72,5-5-40,-6 5 8,6-1 16,-8 4-56,2-2 16,5-1 24,-5 2 24,0 1-40,-2 0-24,2 0 72,0 0 16,1 2-24,-2 1 24,1-1 8,-2-2-96,0 3 88,0 5 0,0-6 32,0 6-48,0-8-72,-1 2 72,0 5-8,-2-5-40,3-2-24,-3 2 80,3-2-80,-3 2 72,0 0-32,-1 0-7,-3-2-1,7 0-32,-2 0 16,0 0-8,-1-1-8,3 1 0,-3-3-8,3 3 8,-2-2 0,2-1 0,-1-1-16,0 2 32,1-6-16,0 7-16,2-2 16,1 0-16,-3 3 16,3-2-33,4 1 50,-5 1-1,0 0 0,-2 0-16,8 0 24,-7 0-32,1 0-8,-2 0 16,3 0-32,-3 0 32,2 0 0,0 0 16,0 0 0,-2 0 8,0 0-24,0 0 32,0 0-16,0 0 32,0 0 8,0 0-56,0 0 32,-1 0 24,-1 0-24,-1 0-16,3 0-16,-3 0 32,1 2-64,0 0 32,0 0 0,2-2 0,-1 3-48,0 5 112,-1-7-48,1 8-8,1-9-8,0 3 16,-1 4-16,0-5 0,1 0 0,0-2 0,-1 2 32,1 0-48,0-2 32,-1 0 16,1 0-32,-1 0 0,-1-1 24,0-1-32,1-1 8,1 3 0,-1-3 8,-1 1 8,1-1 64,0 0-96,1 3 16,-2-1-104,2 1-288,-3 0-489,1 3-743,2-3 1624,-1 9-2993,0-6-2216,1 6-6585,0-9 11794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7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41 70 9410,'0'0'0,"-1"0"4104,0-1-1295,-1-2-649,1 0-311,0-5-337,0 6-320,1 2-1192,-1-3 897,0-4-265,0 4-160,1-4-120,0 7-352,0-3 224,2-4-40,0 5-56,0-1-24,-2 3-104,3-2 96,4-1-24,-5 0 0,0 2 0,-2 1-72,3-1 88,0 0-16,-2 0 32,1 1-24,-2 0-80,0 0 72,2 0 64,-2 2-8,0-1 16,0-1-144,0 3 144,-1 0-56,-2 0 0,1 5-24,2-8-64,-4 0 56,-3 2 0,4 1-8,1-1 24,2-2-72,-3 3 0,0-2 32,1-1-16,1 0-16,1 0 0,-1 0 40,0 0-24,0 0-32,0 0 16,1 0 0,0-1 16,0-1-16,0-1 16,0-4-32,0 7 16,3-3-16,-1 0 16,6-1-24,-7 1 48,-1 3-24,2-2-16,1 2 16,0-1 48,-1 1-48,-2 0 0,7 0 16,-7 1 8,2 1-8,0 0 48,-2-2-64,0 3 16,0-1 8,0 1 25,0 0-9,0-3-40,0 3 48,0-2-16,0 1-8,0-2 40,0 0-64,0 0 56,-1 0 8,1-1-40,-1-1-8,1 2-16,-2-2 48,1-1-32,1 0 0,0-4-32,0 7 16,0-3-16,0 3 16,0-2 0,1-1 0,1 0 0,0 2-16,-2 1 16,3 0-16,-1 0 16,1 2 0,0 1 0,-3-3 0,2 10-16,1-3 64,-1 0-32,-2 0 8,0-7-24,0 8 48,0-1-64,-1-4 32,-2 6 0,3-9-16,-2 1 32,-1 2 8,-4 0-24,4-3 32,3 0-48,-9 0 16,2 0-16,-1-1 40,-1-2-40,9 3 0,-8-3 48,4-5-16,-4 5-8,6-5-24,2 8 0,-2-3 0,1-6-8,0 6-24,0-4 32,1 7 0,0-3 0,0 1 16,3 0 0,-1 1-8,-2 1-8,8-1-40,-6 1-64,6 0-200,-5 0-305,-3 0 609,7 0-920,-5-1-512,1 0-721,-1-1-991,-2 2 3144,3-3-4793,-3 2-5617,0 1 10410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7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80 6001,'0'0'0,"-1"-3"1808,0 0 169,0-7 151,1 6-64,0-5-263,0 9-1801,3-3 1584,0-5-231,-2 5-217,2 0-112,-3 3-1024,2-2 816,0-1-176,-1 2-120,2 0-136,-3 1-384,3-1 345,0 1-65,-1 0-40,6 0-8,-8 0-232,3 0 176,4 0-8,-4 0-32,5 0-8,-8 0-128,2 0 112,1 0-24,4 0-8,-7 0-40,0 0-40,2 0 88,-1 0 24,-1 0 40,0 0 24,0 0-176,0 0 152,-1 0 48,-1 0-56,-2 0-16,4 0-128,-8 0 104,4 2-16,-5-2-8,6 2 24,3-2-104,-8 0 128,6 2-24,-2-2-32,-3 0 0,7 0-72,-2 1 48,0 1 24,0 0-32,1 0-8,1-2-32,-1 2 16,0-2-32,1 0 0,0 1 32,0-1-16,3 0 16,0 0 8,5 0-24,-8 0 0,1 0 0,7-1 32,-6-1-48,6-2 32,-8 4-16,2-3 16,6 1-16,-6-1 16,1 1 0,-3 2-16,2-1 8,-2 0 8,0 1 56,0 0-40,0 0-32,0 0 32,0 0-8,0 0 24,0 0-16,0 0-32,0 0 56,-1 2-24,-1-2-48,0 0 32,2 0-16,-2 0 56,1 0-40,1-1 0,-1-1 0,1 2-16,-2-3-16,1 0 32,0 0-16,0-1 24,1 4-24,0-4 0,0 2 32,0 0 0,0 1-64,0 1 32,-1 0 32,1 0-48,-1 0 48,1 0-32,-1 0-32,1 2 16,0 0 48,-1 0-32,1-2 0,-1 8 40,-1-7-40,0 1 0,0 1-16,2-3 16,-1 2-56,-1-1-88,1 1-200,-2-2-240,3 0 584,-2 0-1016,0 0-608,-1 0-961,2 0-1640,1 0 4225,-3 2-5841,2-2-2825,1 0 8666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7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19 66 10090,'0'0'0,"0"0"0,-1 0 4065,0 0-1657,0 0-488,1 0-207,0 0-1713,0 0 1456,0 0-432,2-1-287,0 0-233,-2 1-504,2-1 376,1-2-32,6 1 16,-7-1-64,-2 3-296,9-4 280,-6 2-40,4-1-24,-5 1-16,-2 2-200,2-1 184,1 1 32,-1 0-24,0 0 64,-2 0-256,0 0 248,0 0-40,0 2 40,0 1-72,0-3-176,-1 2 169,-1-1-25,-1-1-8,1 0-32,2 0-104,-3 2 56,0-2 40,0 0-56,-1 0-8,4 0-32,-4-3 32,2 0 0,0-4-24,1 3-8,1 4 0,0-9 16,0 5-16,0-4-16,2 6 16,-2 2 0,2-4-8,6 1 8,-7 0 8,2 1-8,-3 2 0,8-1 16,-6 1-16,1 2 16,-1 1 0,-2-3-16,2 8 32,-2-6 0,0 7 8,0-6 8,0-3-48,0 9 72,0-9-72,-2 2 80,0 0-24,-1 0 64,3-2-120,-7 0 112,7 0-112,-2 0 104,-2 0 0,-5 0-40,9 0-64,-3-1 72,3 1-72,-9-3 80,6-4-8,-6 4-24,6-1-32,3 4-16,-7-3 32,6-1 16,-1 2 8,1-1-40,1 3-16,-1-1-200,1 1-360,0 0-608,2 3-993,-2-3 2161,2 2-4145,-5 21-3240,3-16-3138,0-7 10523,0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7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18 47 10122,'0'0'0,"0"0"2672,0 2-399,0-2-273,0 0-271,0 0-1729,2-1 1456,-2 1-1456,2-8 1152,1 5-248,-1-5-176,1 5-175,-3 3-553,3-8 480,-1 6-104,1 0-88,0 0-48,-3 2-240,1-2 208,1 1-56,0 1 48,-2 0 0,0 0-200,2 0 208,-2 2 32,0 1-32,0 4 8,0-7-216,0 2 152,-1 5-16,-2-5-24,-4 6-8,7-8-104,-3 1 88,0 2-16,-5 0 0,5-1-16,3-2-56,-4 2 64,1-2-24,0 0 24,0 0-56,3 0-8,-2 0 32,1 0 0,0 0-32,1 0 16,0 0-16,0-1 0,0 0 0,3 1 0,-1-2 0,-2 2 0,3-2 0,4 0 0,-5 0 0,1 1-32,-3 1 32,2-1 16,1 0-16,-3 0 24,0 0 112,0 1-136,0 0 104,0-1 73,-1 0-17,-1-1-24,2 2-136,-4-1 136,-3-2-32,5 0-32,-1 1-24,3 2-48,-2-3 48,-1-1-24,2 1-32,-1-5 16,2 8-8,-1-1-40,1-1-128,0 1-280,3 0-521,-3 1 969,7 0-1776,-5 0-1641,5 3-3048,-4 4-4498,-3-7 10963,0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2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12 124 7769,'0'0'0,"0"0"0,0-3 3385,0-6-384,-1 0-385,1 0-271,0 9-2345,-1-1 1944,0-2-512,1-1-375,-3-3-249,3 7-808,-2-2 560,0-7-104,1 6-88,0-7-112,1 10-256,0-8 232,0 0-64,0 1-64,2-1-32,-2 8-72,3-3 72,5-5-40,-6 5 8,6-1 16,-8 4-56,2-2 16,5-1 24,-5 2 24,0 1-40,-2 0-24,2 0 72,0 0 16,1 2-24,-2 1 24,1-1 8,-2-2-96,0 3 88,0 5 0,0-6 32,0 6-48,0-8-72,-1 2 72,0 5-8,-2-5-40,3-2-24,-3 2 80,3-2-80,-3 2 72,0 0-32,-1 0-7,-3-2-1,7 0-32,-2 0 16,0 0-8,-1-1-8,3 1 0,-3-3-8,3 3 8,-2-2 0,2-1 0,-1-1-16,0 2 32,1-6-16,0 7-16,2-2 16,1 0-16,-3 3 16,3-2-33,4 1 50,-5 1-1,0 0 0,-2 0-16,8 0 24,-7 0-32,1 0-8,-2 0 16,3 0-32,-3 0 32,2 0 0,0 0 16,0 0 0,-2 0 8,0 0-24,0 0 32,0 0-16,0 0 32,0 0 8,0 0-56,0 0 32,-1 0 24,-1 0-24,-1 0-16,3 0-16,-3 0 32,1 2-64,0 0 32,0 0 0,2-2 0,-1 3-48,0 5 112,-1-7-48,1 8-8,1-9-8,0 3 16,-1 4-16,0-5 0,1 0 0,0-2 0,-1 2 32,1 0-48,0-2 32,-1 0 16,1 0-32,-1 0 0,-1-1 24,0-1-32,1-1 8,1 3 0,-1-3 8,-1 1 8,1-1 64,0 0-96,1 3 16,-2-1-104,2 1-288,-3 0-489,1 3-743,2-3 1624,-1 9-2993,0-6-2216,1 6-6585,0-9 11794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7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4 126 3392,'0'0'0,"-1"-9"496,0 5 256,0-6 425,0 10 343,1 0-1520,0 0 1704,0-2 121,0 0-41,2 0-23,-2 2-1761,2-2 1632,-1 0-128,1-1-143,1 0-137,-3 3-1224,2-3 1080,-1-4-160,1 3-136,0-3-151,-2 7-633,0-4 576,2-6-48,1 8-112,-2-8-64,-1 10-352,3-4 312,0-3-88,-1 5-24,1-1-56,-3 3-144,3-1 128,4-2-40,-5 2 0,1 0-32,-3 1-56,2-1 72,5 0-32,-7 1 32,3 0-8,-3 0-64,3 0 112,-1 0-24,-1 2 16,-1 0 24,0-2-128,0 2 120,0-1 8,0 1-8,0-2 16,0 0-136,-2 2 72,-1 0 16,-4-2-48,4 0-24,3 0-16,-7 0 17,4 0-1,0-2 16,-5-1-8,8 3-24,-1-2 16,-2-2 16,1-3 0,0 5-8,2 2-24,-1-3 32,1 1-16,0-1-16,0 2-32,0 1 32,0 0-16,3 0 16,4 2 0,-5 1 64,-2-3-64,3 8-16,5-7 32,-6 8-16,0-7 0,-2-2 0,3 8 0,0-6 0,0 5 24,-1-5-8,-2-2-16,2 2 48,-2 1 40,0-3 16,-1 1 32,1-1-136,-3 0 136,2 0-16,-2-3-32,0-1 8,3 4-96,-3-9 56,-5 2 24,6 3-56,-2-5-64,4 9 40,-3-2-256,-5-2-448,7 2-809,-1-1-1543,1 2-2978,1 1 6034,-1 0-12042,1 0 12042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7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8 64 12186,'0'0'0,"0"7"3801,-1 0-1377,0 0-431,0 1-273,1-8-1720,0 0 1345,-1 0-401,1 0-304,0-2-208,0 2-432,0-3 288,0 0-88,2-6-32,5 1-8,-7 8-160,3-9 112,7-2-8,-3 1-16,0 1 96,-7 9-184,8-8 176,-6 4 0,6-3-16,-6 5-104,-2 2-56,2-1 72,0 1 48,0 0 40,-2 3-40,0-3-120,0 7 0,-1 0 0,-2 1-48,-4 1 64,7-9-16,-3 7 72,0 0 32,-6-4-32,7-1-23,2-2-49,-8 3 56,5 0-56,-5-1 32,5-1-48,3-1 16,-3 0 0,0 2 32,-1-2-16,2 0-16,2 0 0,-1 2 16,0-2-48,0 0 16,1 0 0,0 0 16,0 2 0,3-2 16,4 0-16,-5 0 0,-2 0 0,3 0 0,5 1 0,-6-1 0,0 2 16,-2-2-16,3 2-16,-1-2 16,1 0 0,-1 0 0,-2 0 0,2 0 16,-1-1-16,1-2 40,-2 1 8,0 2-48,0-7 32,0 3 24,0-6-56,0 3 32,0 7-32,0-9 136,0 1 8,0 0-8,0 1 0,0 7-136,0-4-16,2-3 16,-2 6 0,0-1 16,0 2-16,0 0 32,0 0 16,0 2-8,0 5-80,-1-4 8,1-3 32,-1 10-168,-1-8-216,0 6-329,2-8 713,-3 2-1416,3-2 1416,-3 3-2664,1-1-2426,1 0-7232,1-2 12322,0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8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90 13402,'0'0'0,"-1"0"3121,1 0-872,0 0-489,0-1-248,0 1-328,2 0-343,0-1-273,-2 1-568,1-1 360,-1-1-96,3-1 8,0-5-48,5 1-8,-6-2 8,5-1-48,-5-1-16,-2 11-160,8-10 152,-7 1-80,2 5-8,4-3-24,-7 7-40,0-2 56,2 1 48,0-1 40,-2 1 32,0 1-176,0 0 160,-1 3 0,-1 5 8,0-6-64,2-2-104,-8 11 104,6-3-31,-6 0-1,6 0-24,2-8-48,-7 3 56,4 6-8,0-7-24,0 1-8,3-3-16,-3 2 32,1 0-48,1 0 16,0-2 16,1 0-16,0 0-32,0 0 64,0 0-16,0 0 0,0 0-16,2 0 24,1 0-64,0 0 24,4 0 16,-7 0 0,0-1-16,1 0 32,1 0 0,0 0 16,-2 1-32,0 0 40,0-1 32,0 1 48,-1-2-56,1 2-64,-1-2 16,-1 1-200,-2 0-272,-3 0-417,7 1 873,-3-2-1608,0 2-1145,0 0-1688,0 0-1880,3 0 6321,0 0-9026,0 0 9026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8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16 56 6281,'0'0'0,"0"0"2480,0 0 201,0-1-32,0 0-201,0 0-320,0 1-2128,0-1 1777,0 0-273,0 0-280,0 1-247,0-1-169,0 0-192,0 0-136,0 1-480,0-1 376,0-1-128,0 2-248,2-2 200,0 0-24,-1-1-32,1 0-72,-2 3-72,2-2 72,1-1-16,4 0-24,-7 3-32,2-1 56,-2 1-56,2-2 32,6 2 16,-7-2-24,2-1 40,-3 3-64,3-3 56,4 2-24,-7-1 24,2 1 0,-2 1-56,0-1 120,0 0-15,0 0 31,0 0-8,0 1-128,-1-2 96,-2 2 8,1 0-80,-6 0 56,8 0-80,-2 2 16,-6 6 0,6-5 56,2-3-72,-7 9 0,7-9 0,-3 7 16,-5 0 24,5 1-24,-1-6 0,4-2-16,-2 3 64,-1 5-24,2-8 8,1 0 40,0 0-88,0 3 0,0-3-16,0 0 32,0 0-48,0 0 32,0 0 16,3-4 16,6-5-32,-6 2-32,-3 7 32,9-4-16,-7-5 16,7 0 0,-6 7 16,-3 2-16,10-10 0,-7 7 0,4 0 16,-6 1-32,-1 2 16,2-2 0,0 2-16,-2 0 32,0 0 64,0 0-80,0 3 56,0 7 40,-2-8-8,-1 6 0,3-8-88,-4 3 80,-3 6-8,4-6-24,-4 4 0,7-7-48,-3 0 56,1 2-24,-6 0 0,7-2 0,1 0-32,-3 0 16,0 0 16,1 0 8,1 0-40,1 0 0,-1-1-16,0 0 8,1 0-40,0-1 32,0 2 16,0-1-16,2-1 32,-1 1-48,1 1 48,-2 0-16,2 0-16,0 0 0,0 0 16,-1 0-16,-1 0 16,0 1 16,2 2 16,-2-1 0,0 1-16,0-3-16,0 1 40,-1 1-8,0-2 16,0 2 56,1-2-104,-3 0 96,0 0-16,1-1-40,-1-2-24,3 3-16,-3-2 16,0-1-64,1 0-120,0 1-272,2 2 440,-2-2-880,1 1-705,-1 1-1567,1 0-3378,1 0 6530,-1 3-11954,1-3 11954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8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83 6985,'0'0'0,"0"0"2513,0-1-161,0 1-2352,0-1 2064,2-1-311,-1 0-337,2 0-240,-3 2-1176,2-3 969,1-1-201,4-3-152,-5 5-120,-2 2-496,7-8 344,-5 4-16,7-6-56,-6 6-8,-3 4-264,11-9 264,-8 7-24,5-6 8,-6 6-88,-2 2-160,8-3 144,-6 0-7,1 3 31,-1-1 32,-2 1-200,0 0 232,0 0 32,0 7-32,0-4-80,0-3-152,-3 8 128,0-6-32,-5 6-40,6-6 72,2-2-128,-8 3 88,5 0-8,-4-1-24,4 0 16,3-2-72,-4 2 16,1-2 8,0 2-8,2-2-32,1 0 16,-1 0 16,0 0-16,0 0 0,1-1 0,0 1 0,0-2 0,2-1 16,5 2 0,-5-2-8,-2 3-8,8-1 16,-5 0-32,5 0 8,-5 1 16,-3 0-8,8 0 0,-6-1 0,5 1-8,-7 0 16,0 0-8,2-1 0,0 1 16,-2-1 24,0 1-8,0 0-32,0 0 56,0 0 0,-1 0-24,-1-1 48,2 1-80,-3-1 72,1 0 0,0-1 16,0 0-72,2 2-16,-2-1 8,1-1-8,0 0 16,0-1-16,1 3 0,0-3 16,0 1-48,0-1 24,2 0 8,-2 3 0,2-2 8,5-1 24,-5 2-16,0 0-32,-2 1 16,2 0-16,-1 0 32,1 0-16,-2 2 56,0-2-56,0 3 16,-1 4 8,-1-5 24,-2 5-96,4-7 48,-4 2 48,1 0-80,-4 6-24,4-8 72,3 0-16,-7 2-48,4 1 80,-4-1-16,4 0 0,3-2-16,-3 0 8,1 0-16,-2 0 16,2 0-16,2 0 8,-2 0 8,2 0-16,0 0-8,0-1 16,0 1 0,0-1-32,1 0 48,2-1-16,0 1 0,-3 1 0,2-2 16,1 1-64,0 0 48,-1-2-112,-2 1-160,0 2 272,0-2-368,0 1-216,0 0-152,0-1-121,0 2 857,0-1-1248,-1-1-560,0 1-945,0 0-1656,1 1 4409,-2 0-9298,2 0 9298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8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7 88 12250,'0'0'0,"0"0"0,-1 0 2937,0-1-657,1 0-351,0-2-385,0 3-1544,0-3 1152,0 0-328,0-1-199,2-4-137,-2 8-488,1-3 424,1-6-88,0 7 24,1-6-32,4 4-48,-7 4-280,2-9 288,0 5-88,6-4-32,-6 5-48,-2 3-120,3-7 128,5 5-40,-5-1-32,-1 1 16,-2 2-72,8-1 32,-8 1 8,3 0 64,-1 2-32,-2-2-72,2 7 144,-2-4 16,0 6-40,0-2 24,0-7-144,-1 8 72,-2-1-72,-4-4 0,4 7 0,3-10 0,-7 3 0,4 5 48,-5-5 24,8-3-72,-3 2 48,3-2-48,-8 2 40,4 0-8,-3-2-16,4 0-32,3 0 16,-3 0-16,1 0 16,-1 0 0,2 0 32,1 0-32,-1-1 0,1 0 0,0 0-32,0 0-24,0 1 56,2-1-32,5 0 32,-5-1 0,5 1 32,-7 1-32,3-1 8,4 0-8,-5 1 16,1 0-40,-3 0 24,7 0 24,-5 0-8,-1 0-16,-1 0 0,2 0 0,-2 0 16,0 0 32,0 0-48,0 0 24,-1 0 9,0 0 55,-2-1-32,3 1-56,-3-1 64,0 1-32,1 0-152,-1 0-193,3 0 313,-3 0-672,1 2-640,-1 1-1160,0-1-2201,3-2 4673,-3 9-12539,3-9 12539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8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42 23 4761,'0'0'0,"-1"0"4304,1 0-1823,0 0-2481,0-1 2160,0-3-239,0 0-177,0 2-207,0 2-1537,2-3 1232,0 2-280,0-1-240,0 1-208,-2 1-504,3 0 424,-1-1-64,-1 0-23,2 0-81,-3 1-256,2 0 192,1-1 32,-1 1-80,0 0 40,-2 0-184,2 0 208,-2 0-40,0 2-32,0-2 32,0 0-168,0 2 72,0-1 0,0 1-8,-1 0 24,1-2-88,-2 2 72,0-2 8,-2 2-32,0-2 8,4 0-56,-7 0 96,6 0-56,-1 0 80,-1 0-112,3 0-8,-2 0-8,-1 0 64,2-1-16,0 0-24,1 1-16,0-1 72,0 0-56,0 0-48,2-1 104,-2 2-72,1-1 56,7 0-56,-6 1 40,6 0-40,-8 0 0,3 0-56,0 0 104,5 2-112,-8 1 8,0-3 56,2 3 16,-1-1-88,-1 1 128,0 5-8,0-8-48,0 2 24,0 1 32,-1-1 8,-1 6 8,2-8-72,-3 0 72,-4 1-16,4 1-40,0-2 56,3 0-72,-9 2 80,7-2-48,-2-1 40,-3 0-32,7 1-40,-2-3 64,0 0-24,-1-1 8,2-3-96,1 7 48,-1-2-16,1 0 16,0-1-8,0 0 8,2 0 56,-2 3-56,0 0 24,2 0-32,-1 0 48,-1 0-40,2 1-16,-2-1 16,2 3 16,0 5 56,-2-6-24,0 1-8,0-3-40,0 2 72,0 1 16,0-1-40,0-2-48,0 0-208,-1-2-288,-2-5-328,0 4-608,3 3 1432,-4-9-2481,0 6-1736,-14 1-2112,17-5-2417,1 7 8746,0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8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65 7937,'0'0'0,"-1"2"3185,0-1-881,1 1-383,0-2-1921,0 0 1720,0 0-232,0 0-311,2-1-297,-2 1-880,2-3 648,-1-6-152,1 5-80,1-7 48,-3 11-464,8-8 440,-6-1-63,5 2-73,-4 4-88,-3 3-216,9-9 176,-7 8-32,9-2-8,-8 2-24,-3 1-112,7 0 136,-5 0 32,0 2 40,-2 0-8,0-2-200,1 9 192,-1-7-64,0 6-32,0-5-8,0-3-88,-1 8 56,-2-5 88,-1 5-72,-4-8 56,8 0-128,-2 3 72,-7-2-16,6-1 72,-5 0-72,8 0-56,-4 0 64,-4 0-56,5 0-8,0-1 0,3 1 0,-4-1 48,1-1-32,2 1 8,0 0 48,1 1-72,-1-1-56,0 1 16,1 0-192,0 0-368,0 0 600,0 0-1096,0 0-841,3-1-1295,-1-1-2137,-2 2 5369,2-2-10083,-2 2 10083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8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38 47 6641,'0'0'0,"-3"0"2664,0 2-415,-1 1-209,0-1-151,2 0-121,0 0-279,1-2-177,0 0-216,0 0-256,1 0-112,0 0-208,0-1-95,0-2-113,2 0-120,-2 3-192,3-3 192,-1-5-40,7 5 16,-6-6 24,-3 9-192,9-4 200,-6-4-88,7 6 0,-8-2-32,-2 4-80,8-4 112,-7 2 72,1 0-112,0 1 128,-2 1-200,0 0 112,2 0 120,-2 2 40,0 0-128,0-2-144,-3 8 160,-1-6-112,-4 6-8,5-5 64,3-3-104,-8 8 72,4-8-16,-6 3 48,7-1-48,3-2-56,-10 1 56,6 1-24,-4-2-32,5 0 0,3 0 0,-2 0 16,-1 0 24,2 0-48,1-1-272,0 1 280,-1-1-624,1-1-544,0 0-849,3-1-1415,-3 3 3432,7-3-6122,-4-1-3864,-3 4 9986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8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31 52 4632,'0'0'0,"0"0"0,0 0 2161,-1 0 592,1 0 23,0 0-239,0-1-353,0 0-367,0 1-305,0-1-248,0 0-240,0 1-1024,0-1 793,0 0-193,0 0-128,0 0-136,0 1-336,0-2 232,2 0-16,0-1-24,0-4-32,-2 7-160,2-3 136,1-4-32,5 4-8,-6 0-24,-2 3-72,2-3 72,1-1-32,-2 2 8,1-1 8,-2 3-56,2-1 88,-2 1 8,0 0 40,0 0 8,0 0-144,0 3 112,0-1 32,-3 6-8,1-6-48,2-2-88,-8 3 72,6 4-32,-6-5-8,5 1 24,3-3-56,-8 2 56,5 0 8,-6 0-24,6 0-8,3-2-32,-3 0 56,0 0-8,0 0 24,2 0-16,1 0-56,-1 2 32,1-2-48,0 0 16,2 0-16,6 1-8,-6-1 40,9 3-8,-11-3-8,7 2 16,-4 0 0,4-2-16,-7 0 32,0 0-32,3 0 0,0 0 0,-2 1 16,1-1-16,-2 0 0,0 2 72,0-2 1,-1 0 15,0 0 0,1 0-88,-2 0 80,-6-1-40,6 0-8,-5-2 16,7 3-48,-2-3 0,-1 0 40,0 1-96,1-1-216,2 3 272,-3-2-561,2 1-471,1 0-616,0-1-1145,0 2 2793,2-1-4665,-11 12-2040,11-11-1673,-2 0 8378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2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41 70 9410,'0'0'0,"-1"0"4104,0-1-1295,-1-2-649,1 0-311,0-5-337,0 6-320,1 2-1192,-1-3 897,0-4-265,0 4-160,1-4-120,0 7-352,0-3 224,2-4-40,0 5-56,0-1-24,-2 3-104,3-2 96,4-1-24,-5 0 0,0 2 0,-2 1-72,3-1 88,0 0-16,-2 0 32,1 1-24,-2 0-80,0 0 72,2 0 64,-2 2-8,0-1 16,0-1-144,0 3 144,-1 0-56,-2 0 0,1 5-24,2-8-64,-4 0 56,-3 2 0,4 1-8,1-1 24,2-2-72,-3 3 0,0-2 32,1-1-16,1 0-16,1 0 0,-1 0 40,0 0-24,0 0-32,0 0 16,1 0 0,0-1 16,0-1-16,0-1 16,0-4-32,0 7 16,3-3-16,-1 0 16,6-1-24,-7 1 48,-1 3-24,2-2-16,1 2 16,0-1 48,-1 1-48,-2 0 0,7 0 16,-7 1 8,2 1-8,0 0 48,-2-2-64,0 3 16,0-1 8,0 1 25,0 0-9,0-3-40,0 3 48,0-2-16,0 1-8,0-2 40,0 0-64,0 0 56,-1 0 8,1-1-40,-1-1-8,1 2-16,-2-2 48,1-1-32,1 0 0,0-4-32,0 7 16,0-3-16,0 3 16,0-2 0,1-1 0,1 0 0,0 2-16,-2 1 16,3 0-16,-1 0 16,1 2 0,0 1 0,-3-3 0,2 10-16,1-3 64,-1 0-32,-2 0 8,0-7-24,0 8 48,0-1-64,-1-4 32,-2 6 0,3-9-16,-2 1 32,-1 2 8,-4 0-24,4-3 32,3 0-48,-9 0 16,2 0-16,-1-1 40,-1-2-40,9 3 0,-8-3 48,4-5-16,-4 5-8,6-5-24,2 8 0,-2-3 0,1-6-8,0 6-24,0-4 32,1 7 0,0-3 0,0 1 16,3 0 0,-1 1-8,-2 1-8,8-1-40,-6 1-64,6 0-200,-5 0-305,-3 0 609,7 0-920,-5-1-512,1 0-721,-1-1-991,-2 2 3144,3-3-4793,-3 2-5617,0 1 10410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8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0 9730,'0'0'0,"0"3"3240,0 0-567,0 5-361,0-8-335,0 0-385,0 0-1592,0 0 1248,0-1-303,0 0-233,0 1-216,0 0-496,0-1 328,1 1-104,-1 0-112,0 0-112,3 0 80,-3 0-80,3 0 160,4 0-32,-5 2 16,1 0 8,-3-2-152,2 1 88,5 1 0,-5 0 0,1 0-32,-3-2-56,2 0 56,0 0 16,-1 0 0,-1 0 32,0 0-104,0 0 144,0 0 16,0 0 16,-1 0-16,1 0-160,-2 0 160,-1 2-72,0 0 32,1 5-72,2-7-48,-3 3 40,0 4-8,1-4-32,-1 5 40,3-8-40,-1 3 16,0 0 17,0 4-49,0-7 16,1 0 0,0 0-33,2 0 25,-2 0 8,2-3 24,1-4-40,-1 3 32,0-5 49,-2 9-65,2-3 24,0-5 24,-1 7-8,-1-1-40,0 2 0,0-1 48,0 1-16,0 0 8,0 0 24,0 0-64,-1 0-48,0 3-128,-2-1-257,0 6-311,3-8 744,-2 2-1288,-2 0-976,1-2-1545,1 0-2961,2 0 6770,-2 0-9626,2 0 9626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8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37 7513,'0'0'0,"0"0"3633,0 0-720,0 0-433,2 0-344,0 0-343,1 0-417,-1 0-400,0 0-271,0 0-185,0 0-120,-2 0-400,3 0 384,0-1-8,-1-1-24,6-1 16,-8 0-64,2 0-16,1-4-72,0 4-32,-3 3-184,7-7 144,-7 4-24,2 1 0,-1 0-48,-1 2-72,0 0 88,0 0 24,0 0 8,0 2 32,0-2-152,0 10 128,0-2-40,-1 2-15,-1 1-9,2-11-64,-7 10 32,5-1-8,-1-7 24,1 8-32,2-10-16,-2 2 24,0 0-24,0-2 48,0 0-32,2 0-16,-2 0 32,0-1 8,1-2-40,0 1-16,1 2 16,0-8-8,0 5 8,0-6 8,0 5-8,0 4 0,2-8 0,0 6 0,-1-2 0,2 1 0,0 1 0,-3 2 0,2 0 16,1 0-16,-1 0 32,-2 0-32,2 0 0,-2 0 0,0 0 16,2 0 0,-1 1-16,-1-1 0,2 0 16,-2 0-32,0 0 56,0 0-40,0-1 48,0-1 0,0-1-24,0-1-8,0 4-16,0-2 0,0-1 0,0 0 16,0 3-16,0-1 16,0 1-16,2 0 16,-2-1-16,2 1-64,-2 0 64,0 2-192,0 6-224,0-6-321,0 1-591,0-3 1328,-1 3-2384,-1-2-1953,-13 16-2681,14-17-2344,1 0 9362,0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9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9 53 8089,'0'0'0,"-1"0"2865,1 0-2865,-1 0 2416,0 0-183,0 0-241,1 0-423,0 0-1569,0 0 1272,0 0-280,1 0-192,1 0-168,-2 0-632,0 0 432,2 0-95,-2 0-145,2-1-40,-2 1-152,2-3 224,-1 1 8,1-1 0,0 0 8,-2 3-240,2-3 152,0 1 0,-1-1-40,1 2 48,-2 1-160,3-1 128,-1 0-32,-2 1-8,1 0 40,-1 0-128,0 2 136,2 0-8,-2 1 8,0-1-96,0-2-40,0 3 56,0 0 0,0-1 48,0 0 8,0-2-112,0 2 72,-1-2-8,0 0-8,0 0 0,1 0-56,-3-1 88,1-1-48,0-1-8,1-5-16,1 8-16,-1-4 16,1-5 56,0 5-72,0-4 0,0 8 0,1-2-48,1-1 8,1 0 8,0 2 48,4 1 16,-7 0-32,3 2 0,-1 8-48,-2-10 48,3 3 32,-3-3-32,2 11 0,0-2 32,-2-2 64,0-5-64,0-2-32,0 9 56,0-7 8,-1 0-24,0-2 16,1 0-56,-3 0 64,0 0 24,-5-1-88,5-2 0,3 3 0,-8-9-32,4 6 0,-4-8 48,5 3 0,3 8-16,-2-8 32,-1 4-32,1-4 16,1 6-32,1 2 16,0-1 16,0 0-16,0 1-16,3 2 0,-3-2 16,2 2-120,0 9-216,1-2-360,-1-1-680,-2-8 1376,2 8-2577,-2-5-1840,0 7-2176,0-8-2249,0-2 8842,0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9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69 8777,'0'0'0,"0"0"2425,0 0-2425,-1 0 2224,0 1-135,1-1-289,0 2-375,0-2-185,0-1-256,2 0-208,-1-1-184,1-1-152,0 0-16,1-4-31,4 4 7,-5-6-96,5 2-72,-5 5-56,7-6 8,-6 7-16,6-2 0,-7 0 0,6 2-8,-8 1-160,2 0 168,1 0 0,-1 3-24,0 4 8,-2-5 40,0 5-48,0-5 0,0 6-32,0-8-112,0 2 88,-1 5 16,-2-5-8,1 0-16,2-2-80,-8 2 128,5 0-24,-4-2 24,4 2-40,3-2-88,-8 0 72,5 0 16,-4 0-24,5-1 8,2 1-72,-2-2 32,0 0 8,1-1-56,0 0 32,1 3-16,0-7-24,0 4 8,0 0 40,3-1-32,-3 4 8,2-3 8,6 2-32,-7 0-8,2 0 48,-3 1-16,3 0 0,-1 0-16,1 0 32,0 2 16,-3-2-32,2 0 0,-1 1 72,1-1-32,-2 0 25,0 0-65,0 0 56,0 0-8,0 0 24,0 0 0,0 0-72,-2-1 96,0 0-8,-2-2 16,1-4-152,3 7 48,-7-3-208,5-1-329,0-3-543,-1 5-936,3 2 2016,-3-3-3929,2 1-3297,1 0-2864,0 2 10090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9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22 15 10098,'0'0'0,"-1"2"2664,0 1-415,-1 0-273,1 4-215,0-8-217,1-2-368,0 1-272,0 1-160,0 1-231,0-1-97,2 0-120,-2 1-88,3 0-40,-1 0-16,6 2 48,-7-1-64,-1-1-136,8 2 112,-6-2 32,8 2-32,-7-2 16,-3 0-128,10 0 96,-8 0-48,6 0-8,-7-1 32,-1 1-72,3-1 56,-1 0 72,0 0 0,-2 1 32,0 0-160,0 0 144,-1 0 56,-2 0-40,-1 0-72,-3-1 16,5 1-64,-7-1-56,6 0 104,3 1-88,-4-1 32,-4 0 0,7-1 8,-2 0-40,0 1 0,0-2 0,2 0 16,0 0-72,1 3 56,-1-2 8,0 0-8,1 1 48,0 1-32,0 0 24,0 0-40,0 0 64,0 0-24,0 0 16,0 0-56,0 2-8,0-2 8,0 0 40,0 2-40,-2-1 56,1 1 32,1-2-88,-3 2-56,1-2-152,-1 0-272,-4 0-496,7 0 976,-2 0-1832,-1 0-1489,1 0-2728,0 0-4522,2 0 10571,0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9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5 7209,'0'0'0,"0"3"2769,2 6-697,-2-9-2072,1 2 1736,7 6-143,-7-8-89,2 0-272,-3 0-1232,9 0 977,-7 0-241,5 0-168,-7 0-88,0 0-480,7 0 464,-7 0-48,3-1 64,4 0-64,-7 1-416,0-3 376,2 1-16,0-2-63,-1 1-25,-1 3-272,0-4 224,0 0 40,0 2-16,0 1 16,0 1-264,0-1 264,0 1-24,0 0-72,0 2-8,0-2-160,0 2 128,0 8-104,0-7 32,0 6-8,0-9-48,0 3 0,0 4 40,0-5 0,0 0-40,0-2 0,0 2 56,2-2-8,0 0-24,0-1-48,-2 1 24,0-2-16,2-5 16,-1 5-32,-1 2 32,2-9 64,-2 9-64,2-3 24,-2-5 24,2 5-48,-2 0-16,0 3 16,2-2-16,-2 0 0,0 1 72,0 1 8,0 0-64,1 2 72,-1 1 24,0 6-40,0-1 32,0-1-40,0 0-48,0-4 8,0 4-16,0-7 8,0 0 24,0 2 24,-1-2 8,0 0 48,1 0-104,-3 0 72,0-1-48,1-2-40,-2-4 32,4 7-16,-4-3 0,-3-5 32,6 5 24,-1 0-8,2 3-48,-3-4 40,2 2-8,0 1 8,0 1-56,1 0 16,-1 0-112,1 1-264,0 7-416,-1-7-672,1-1 1464,-1 8-2641,0-6-1944,-1 17-5417,2-19 10002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9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18 18 11850,'0'0'0,"0"-2"4073,0-1-2025,0 1-471,0 2-1577,1-3 1224,1 0-280,1 2-328,5 0-112,-8 1-504,2 0 392,5-1-55,-4 0-9,4 1-40,-5 0 24,5 0-48,-7 0-40,3 0 48,-2 0-64,1 0 72,-2 0 32,0 0-48,0 0-264,0 0 272,-1 2-72,-1 0-8,0 5-96,2-7-96,-7 2 64,4 6 48,-1-6-64,-3 1 24,7-3-72,-2 7 104,0-5-104,-2 0 8,1-1-16,3-1 8,-1 3-48,0-1 80,0-2-32,1 0 72,0 0-72,0 0-16,0 0-16,0-1 32,2 0-40,-2 1 40,3-2-16,0 0 32,0 2 0,-2-2-32,-1 2 16,2-1 32,-2 0-32,0 1-32,0 0 72,0 0-40,0 0 16,0 0 16,-2 0 72,0 2-104,2-2 0,-3 2 72,-1-2-104,1 1-56,-1-1-24,4 0 112,-8 0-384,6 0-248,-1 0-632,0 0-1057,3 0 2321,-3 0-3992,1 0-2386,2 0-2920,0 0 9298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9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51 6849,'0'0'0,"0"0"3041,1 0-457,2-1-391,0 0-241,0-1-232,-1 0-343,1 1-329,0 0-280,-3 1-768,2-1 576,0-1-112,1 0-120,-1-1-48,-2 3-296,1-2 241,1-1-17,-2-1-40,2 2-40,-2 2-144,2-3 136,-2 0-32,0 1-16,0-1 8,0 3-96,0-3 80,0 1-24,0 0-16,0 1 16,0 1-56,0 0 88,0 0 8,0 0 56,2 0-56,-2 0-96,0 3 104,0-1-24,1 5-40,-1-7 8,0 0-48,2 3 40,-2 0 40,0 0-8,0-1 16,0-2-88,0 2 96,0 0-48,0 0 24,-1-2-32,1 0-40,-1 0 56,-1 0 56,0-3-64,-1 0 8,3 3-56,-2-3 8,1-6-8,-1 6 0,0-1 16,2 4-16,-1-7 0,0 6 16,0 0 16,0 1-24,1 0-8,0 0 0,-1 0 32,1 3-64,0 0-64,0-3 96,0 8-368,0-6-504,0 6-953,-1-6-1471,1-2 3296,0 3-5689,0 0-4474,0-3 10163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9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18 38 13890,'0'0'0,"0"0"0,0 0 3489,0 2-1072,0-1-433,2 1-295,0-2-385,-2 0-392,0 0-280,0 0-176,0 0-456,0 0 336,2-1-104,-1-1-72,1-1-24,-2 3-136,3-7 72,0 4 16,4-1-32,-5-3 8,-2 7-64,2-3 56,5 1-8,-5-2 41,1 2-33,-3 2-56,3-2 64,-1 1-8,0 0-8,-2 1 8,0 0-56,0 0 88,0 2-24,-2 0 40,0 6-32,2-8-72,-8 3 80,5 6-8,-5-6-24,4 0 8,4-3-56,-8 7 48,4-7-8,-4 2-24,6 0-16,2-2 0,-7 2 0,6 0 32,-2-2-48,1 0 16,1 0-16,1 0 16,0 0-40,0-1 24,0-2 0,2 1-16,-2 2 32,3-2-16,5-1 0,-6 0 32,6 1 0,-8 2-16,1-3 0,8 1 16,-8 1-48,2 0 32,-3 1 0,7 0 16,-7 0 0,2 0 0,-2 0-16,0 0-32,-1 0-144,1 0 176,-3 0-392,-5-1-273,5 0-543,-7-2-840,10 3 2048,-7-2-3585,3-1-2960,-5 1-3866,9 2 10411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9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9 18 13426,'0'0'0,"-1"3"4201,1-3-4201,-1 3 2257,-2 5-481,2-6-264,0 1-343,1-3-1169,-1 3 808,1-2-256,0-1-200,0 0-120,0 0-232,0 0 184,1 0-8,2-3-16,0 0-32,-3 3-128,2-3 120,1-1-48,0-3 0,0 6 16,-3 1-88,2-3 72,1 0-40,0 0 8,-1 0-8,-2 3-32,2-2 56,0-1 0,0 2-8,-1 0 24,-1 1-72,2-1 48,-2 1 8,0 0-24,0 2-8,0-2-24,-1 3 32,0 5 0,-2-6-8,-4 9 8,7-11-32,-2 3 48,-1 7-24,-4-8 25,6 6-49,1-8 0,-3 1 0,1 1 16,1 0-16,-1-2 16,2 0-16,-1 0 8,0 0-8,0 0 0,1-1-8,0 1 8,0-3-32,0-6 16,0 6 16,2-6 16,-2 9-16,2-4 16,1-4-16,-1 6 0,1-1-73,-3 3 73,3-2-80,-1 1-8,0 1-120,0 0-80,-2 0 288,0 3-528,0 0-320,0 5-400,0-7-809,0-1 2057,0 2-3304,0 0-2098,0 1-4608,0-3 10010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2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80 6001,'0'0'0,"-1"-3"1808,0 0 169,0-7 151,1 6-64,0-5-263,0 9-1801,3-3 1584,0-5-231,-2 5-217,2 0-112,-3 3-1024,2-2 816,0-1-176,-1 2-120,2 0-136,-3 1-384,3-1 345,0 1-65,-1 0-40,6 0-8,-8 0-232,3 0 176,4 0-8,-4 0-32,5 0-8,-8 0-128,2 0 112,1 0-24,4 0-8,-7 0-40,0 0-40,2 0 88,-1 0 24,-1 0 40,0 0 24,0 0-176,0 0 152,-1 0 48,-1 0-56,-2 0-16,4 0-128,-8 0 104,4 2-16,-5-2-8,6 2 24,3-2-104,-8 0 128,6 2-24,-2-2-32,-3 0 0,7 0-72,-2 1 48,0 1 24,0 0-32,1 0-8,1-2-32,-1 2 16,0-2-32,1 0 0,0 1 32,0-1-16,3 0 16,0 0 8,5 0-24,-8 0 0,1 0 0,7-1 32,-6-1-48,6-2 32,-8 4-16,2-3 16,6 1-16,-6-1 16,1 1 0,-3 2-16,2-1 8,-2 0 8,0 1 56,0 0-40,0 0-32,0 0 32,0 0-8,0 0 24,0 0-16,0 0-32,0 0 56,-1 2-24,-1-2-48,0 0 32,2 0-16,-2 0 56,1 0-40,1-1 0,-1-1 0,1 2-16,-2-3-16,1 0 32,0 0-16,0-1 24,1 4-24,0-4 0,0 2 32,0 0 0,0 1-64,0 1 32,-1 0 32,1 0-48,-1 0 48,1 0-32,-1 0-32,1 2 16,0 0 48,-1 0-32,1-2 0,-1 8 40,-1-7-40,0 1 0,0 1-16,2-3 16,-1 2-56,-1-1-88,1 1-200,-2-2-240,3 0 584,-2 0-1016,0 0-608,-1 0-961,2 0-1640,1 0 4225,-3 2-5841,2-2-2825,1 0 8666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9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38 4112,'0'0'0,"-1"3"1705,1 5 671,0-5 393,0 4-41,0-5-439,2 0-417,0 5-335,0-7-265,-1 2-256,-1-2-1016,2 0 760,-2 0-200,2 0-71,0 0-65,-2 0-424,2-2 352,0-7-16,1 2-128,5-2-32,-8 9-176,2-8 144,5-1-64,-5 1 8,7 5-16,-9 3-72,2-9 24,6 6 32,-6 0-40,6 1-32,-8 2 16,1 0 32,1 0 8,0 2 0,0 6 48,-2-8-88,0 3 96,0 8-24,-1-4 0,-2 0 0,3-7-72,-3 3 32,0 6 32,-1-7-16,1-1-8,3-1-40,-4 2 72,-3-2-16,4 0 0,-4 0 16,7 0-72,-3-1 64,-4-1 8,5-6-16,0 7-56,2 1 0,-3-3-120,0 1-264,1 1-440,1 0-672,1 1 1496,-2 0-2681,2 0-1880,-4 20-5513,4-20 10074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39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15 16 4961,'0'0'0,"0"0"1616,0 0 456,0 0 177,0 0 23,0 0-223,0 0-2049,0 0 1760,0 2-280,-1 0-167,0-1-185,1-1-1128,0 3 944,-1 0-176,0-1-144,0 0-135,1-2-489,0 0 376,0 0-120,0 0-88,0 0-72,0 0-96,3-1 112,-1 0-16,5-1 0,-5-1-8,6-4-48,-6 5 32,5-1 0,-7 0 8,0 3-80,3-3 72,0 0 0,-3 3 8,2-1 48,-2 1-128,0-1 128,0 1 40,-1 0 8,-2 0-64,3 0-112,-4 2 72,-3-1-16,4 1-24,0 1 8,3-3-40,-7 2 32,4-1-8,0-1-8,0 2 0,3-2-16,-3 3 0,0 0-16,2-1-8,0 1-48,1-3 72,-1 3-176,0-2-264,0-1-360,1 0-672,0 0 1472,0 0-2625,0-3-1992,2-1-6393,-2 4 11010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0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0 93 12058,'0'0'0,"0"-1"3889,2-2-1649,0-6-535,0 7-281,0-2-304,-2-3-280,2 4-255,-2-6-105,0 9-480,3-7 408,-1-1-120,0 0-48,1 1-88,-3 7-152,3-7 72,-1 3 32,5-3-8,-7 6-64,0 1-32,3-3 80,4 2-64,-7 0 0,2 0 96,-2 1-112,2 0 144,0 2-16,-2 1 88,0-3-216,0 7 112,0-7-112,0 2 104,0 5 8,-1-4-64,-1 0 24,2-3-72,-2 7 88,0-7 8,-2 0 24,-3 0-16,7 0-104,-3 0 40,-5-1-80,5-2 8,0-4 0,3 7 32,-4-3-56,1 0-88,1-5-304,1 8-384,1 0 832,0-3-1552,0 2-1265,0-1-2312,0 1-6113,0 1 11242,0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0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54 73 8169,'0'0'0,"-1"-1"2969,1-3-913,0 4-2056,0-9 1705,0 5-105,0-6-272,1 2-247,-1 8-1081,2-7 872,0 4-192,1-5-136,-1 5-80,-2 3-464,1-8 392,1 6-16,0-1-72,-2 1 8,2 2-8,-2 0-15,0 0 47,0 1-64,0-1-272,0 2 208,0 6 0,0-5-40,-2 7 40,2-10-208,-1 9 224,-2-6-56,0 6 0,0-6 32,3-3-200,-7 7 168,5-5-16,-5 6-8,5-6-96,2-2-48,-7 7 8,4-7 40,-4 2-80,4-2 72,3 0-40,-3 0 32,-1 0-64,1 0 48,1-2-32,2 2 16,-2-3-64,0 1-208,0-1-376,1 0-728,1 3 1376,0-2-2665,0-2-2184,0-3-6393,0 7 11242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0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22 98 9802,'0'0'0,"0"0"0,-1-2 2040,-2-7-328,1-1-127,1-1-201,0 1-360,0-1-192,0 1-143,0 2-129,1 8-560,0-8 512,0 1-64,0 4-56,0 3-392,0-3 304,0 3-304,0-3 264,0 1-56,2 1-24,0 1-56,-2 0-128,2 0 136,0 2-32,1 0-24,0 0 0,-3-2-80,2 3 24,6 0 56,-8-1-32,2 1-48,-2-3 0,3 3 96,-1 0-56,-2-2-16,2 1 56,-2-2-80,0 0 120,0 2 8,0-2 56,-2 0 65,2 0-249,-2 0 160,-1 0-8,0 0-48,-4 0-16,7 0-88,-2 0 80,-2 0 16,1 0-24,-1 0-8,4 0-64,-3 0 56,1 0-24,-1 2-88,1 0-232,2-2 288,-1 2-552,-1 1-505,2 0-727,0-1-1097,0-2 2881,0 2-4753,0 0-4569,0-2 9322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0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27 48 13514,'0'0'0,"0"10"3009,0-1-648,0-9-2361,-1 9 1944,1-1-344,-2-8-383,0 0-353,2 0-864,0 2 640,-1-2-176,1 0-104,0 0-136,0 0-224,0-1 144,0-2-24,1-4-96,2-1 48,-3 8-72,8-9 56,-5-1 32,6-1-40,-6 0-8,5 2 64,-6 2-48,6 4 16,-7 0-40,-1 3-32,2-3 0,0 2 0,0 1 128,-2 2-80,0-2-48,0 8 72,0-1-32,-3 1-72,0 1 48,3-9-16,-9 10 16,7-1 16,-6-2-16,5 1 56,3-8-72,-8 1-16,4 7 32,-4-8 24,5 0-8,3 0-32,-7 0 72,6 0-72,-2-3-176,-1-1-216,4 4 392,-2-9-720,-1 6-528,2-6-921,1 6-1527,0 3 3696,0-3-6514,3 1-2904,-3 2 9418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0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67 47 11258,'0'0'0,"-7"0"2760,0 0-463,-2 1-321,1 1-263,1-2-337,0 3-280,4 0-200,-6-2-223,7 2-113,-1-1-112,1 0-184,0-1-80,2-1-184,0 0 112,0 0-40,0 0 0,1 0 32,1-2-64,1-1 32,5-6-16,-6 5-16,5-6 8,-4 2-8,-1 1 0,1 4 32,-1-4-16,-2 4 32,0 0 16,0 0 8,-1 2 80,-2 0-96,1 1 40,1 0-112,-1 0-8,0 2 32,1 0-64,0 1-120,-1 4-192,2-5-304,-1 0-416,0-2-520,0 0-945,1-1-1384,0-6-1736,0 3-2849,0 4 8482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0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36 78 16043,'0'0'0,"0"-1"3233,-1 0-1233,-1-1-376,2 2-1624,-1 0 1361,0-3-361,0-1-320,0 1-208,1 3-472,0-8 304,0 5-72,2-6 16,0 5-104,8-4-56,-7 5-32,8-5-64,-3 5 120,-8 3-112,7-7 256,0 5-96,-4-1 89,5 0-161,-8 3-88,2-1 16,-1 0 48,-1 1-8,0 0 32,0 0-88,0 0 152,0 0 72,0 0-88,0 0 32,0 0-168,-4 0 64,-4 0-200,0 0 40,0 2 8,8-2 88,-9 0-48,-1 1 80,2 2 32,0 0-80,8-3 16,-8 2 24,6 1 8,-6-1 0,6 0-80,2-2 48,-3 2-328,1-1-345,0 1-511,1 0-736,1-2 1920,-1 0-3201,1 0-2488,2 0-5457,-2 0 11146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0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22 30 10698,'0'0'0,"-3"0"2648,-5 0-615,5 0-121,3 0-1912,-2 2 1689,0 0-329,0-1-320,1 1-272,1-2-768,-1 0 448,1 0-152,0 0-72,0 0-224,2-2 160,-2 2-160,7-2 193,-4-6 135,8 6-40,-3-2-32,0 1 40,-1 0-232,0 0 48,1 0-56,-6 1 16,1-1 40,4 2-56,-7 0 88,0 1-144,2 0 176,-2 0-16,0 0 48,0 2-8,0-2-200,-3 2 88,1 0 0,-6 0-16,5 1-64,3-3-8,-9 3 64,2-1-40,-1 1-48,0 0-120,8-3 144,-7 7-176,0-5 40,4 0-24,0-1 176,3-1-16,-3 0 40,2 2 32,0-2-32,1 0-168,0 0 128,2 0-432,0-1-520,0-6-689,6 0-1335,-8 7 2976,8-8-5169,1 0-4930,-9 8 10099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0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39 56 11698,'0'0'0,"-3"-1"2785,0 0-425,-4-1-295,6 1-353,-1-1-288,-1 0-312,0-1-279,1 1-217,1-1-168,0 0-152,1 2-96,0-2-104,0 3-96,0-3 96,0 0-8,2 0-16,0-4 0,-2 7-72,7-3 56,-4-1-16,4 1 8,-4 0 32,-3 3-80,7-1 48,-5 0-24,1 0 8,-1 1-8,-2 0-24,2 0 32,0 0 40,-2 2 32,0 1-64,0-3-40,0 3 104,-1 4 8,-2-7-40,1 2 0,2-2-72,-4 2 56,-4 1-64,4 0 48,-4 5-24,8-8-16,-2 2 16,-6 0 56,6 5-56,-1-5 8,3-2-24,-3 3 32,2 0-48,-1-1-24,1 0-208,1-2 248,-2 2-464,1-2-352,1 0-464,0-3-785,0 3 2065,0-3-3288,0-5-2178,3 6-4160,-3 2 9626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2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19 66 10090,'0'0'0,"0"0"0,-1 0 4065,0 0-1657,0 0-488,1 0-207,0 0-1713,0 0 1456,0 0-432,2-1-287,0 0-233,-2 1-504,2-1 376,1-2-32,6 1 16,-7-1-64,-2 3-296,9-4 280,-6 2-40,4-1-24,-5 1-16,-2 2-200,2-1 184,1 1 32,-1 0-24,0 0 64,-2 0-256,0 0 248,0 0-40,0 2 40,0 1-72,0-3-176,-1 2 169,-1-1-25,-1-1-8,1 0-32,2 0-104,-3 2 56,0-2 40,0 0-56,-1 0-8,4 0-32,-4-3 32,2 0 0,0-4-24,1 3-8,1 4 0,0-9 16,0 5-16,0-4-16,2 6 16,-2 2 0,2-4-8,6 1 8,-7 0 8,2 1-8,-3 2 0,8-1 16,-6 1-16,1 2 16,-1 1 0,-2-3-16,2 8 32,-2-6 0,0 7 8,0-6 8,0-3-48,0 9 72,0-9-72,-2 2 80,0 0-24,-1 0 64,3-2-120,-7 0 112,7 0-112,-2 0 104,-2 0 0,-5 0-40,9 0-64,-3-1 72,3 1-72,-9-3 80,6-4-8,-6 4-24,6-1-32,3 4-16,-7-3 32,6-1 16,-1 2 8,1-1-40,1 3-16,-1-1-200,1 1-360,0 0-608,2 3-993,-2-3 2161,2 2-4145,-5 21-3240,3-16-3138,0-7 10523,0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0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12 46 5145,'0'0'0,"-2"3"2352,0 6 9,2-9-2361,-1 2 2232,0 0-111,1-2-241,0 0-352,0 0-1528,2-2 1169,0-2-265,0-4-128,1 1-160,-3 7-616,2-7 512,6-1-104,-6 1-144,5 4-24,-7 3-240,3-9 192,5 7-16,-6-1 24,1 2 16,-3 1-216,7-1 217,-7 1 31,3 3-56,-2 4 40,-1-7-232,0 3 160,0 8-16,0-3 24,-1 2-32,1-10-136,-3 9 112,-4-1 0,4-1-40,-1-5-32,4-2-40,-8 8 112,6-8-56,-7 2 16,7-1-16,2-1-56,-8 0 0,5 0 0,-1-1 0,2-1 24,2 2-24,-3-3 0,2-1 32,0-3-32,1 5-72,0 2 72,0-4-296,0 1-400,2 1-561,0 1-1023,-2 1 2280,2-2-4017,-2 4-2008,0-2-2353,0 0 8378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0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11 32 11642,'0'0'0,"0"8"2713,0-6-705,0-2-2008,3 10 1704,4-7-103,-7-1-241,2-2-408,-2 0-952,2 0 672,1-1-208,-1 0-95,0-2-57,-2 3-312,3-2 232,4-6-16,-4 6-104,0-6 16,-3 8-128,8-2 80,-6-8 16,0 7 16,1-6 0,-3 9-112,7-2 96,-7-1-8,0 1 24,0 1-16,0 1-96,0 0 112,0 0 32,-1 7-48,-1-4 8,2-3-104,-8 11 64,6-4-64,-7 1 32,1-1 24,8-7-56,-3 7 88,-6 1 24,5-6 32,-4 8 0,8-10-144,-2 2 128,-2 5 56,1-5-96,1 0 0,2-2-88,-3 2 72,2-2-56,0 0 24,1-1-64,0 1 24,0-3 0,0-5 0,0 4-144,0-6-192,0 10 336,0-3-856,0-7-896,0 7-1601,0-4-3329,0 7 6682,0-2-10074,0 2 10074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1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24 12530,'0'0'0,"0"0"0,0 2 4129,-1 5-1664,1-5-545,0 0-272,0 0-311,0-2-1337,0 2 888,1 0-304,1-2-144,0 2-136,-2-2-304,3 1 272,4 1 0,-5-2-80,6 0-8,-8 0-184,3 0 176,5 0-56,-6-2-16,8-1-8,-10 3-96,3-7 88,0 4-8,5-4 8,-8 4-16,0 3-72,2-4 56,0 1 25,0-1-9,-2 2 48,0 2-120,0-3 104,0 0 16,-2 1-16,-1 1-32,3 1-72,-8 0 64,6 0-8,-6 0-24,5 0 16,3 0-48,-8 0 0,5 1 24,0 2 8,-1 6-64,4-9 32,-4 2 16,2 1 0,-1 4-48,2-5 48,1-2-16,0 1 16,0 1-16,0 0 16,0-2-48,0 0 32,2 0 0,0 0-16,0-2 32,0-5 0,-2 7-16,3-3 32,-1-5-16,-1 5-16,1 1 16,-2 2-16,0-3-16,0 0 32,0 2 8,-1 1-8,1 0-16,-2 2-40,-1 1-112,-4 8-280,4-3-433,3-8 865,-4 9-1704,-3 2-1713,5-1-3656,0 1-4010,2-11 11083,0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1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11 50 10858,'0'0'0,"0"0"0,-1 3 2832,0 0-887,0-1-217,0 1-135,1-3-305,0-1-384,2-2-272,-2 1-160,0 2-472,2-7 400,0 4-120,1-7-56,0 3-88,-3 7-136,2-7 121,6 4-25,-7-4-24,2 4 8,-3 3-80,3-3 56,5 1-32,-6 1 16,0 0 32,-2 1-72,3 0 80,0 0 16,-1 0 40,-2 2-8,0-2-128,0 1 136,0 2 0,0 0-48,-1 0 8,1-3-96,-3 2 40,0 5-16,0-7 48,-5 3 0,8-3-72,-3 3 56,-5-1 40,4-1-40,-5 1 56,9-2-112,-2 2 128,-2-2-16,1 2 16,1 0-56,2-2-72,-1 1 56,0-1-40,1 2-16,0-2-16,0 0 16,0 0-16,2 0 16,-1 0-144,1-2-160,-2 2 304,2-2-704,-2-2-633,2-3-1015,-2 4-1665,0 3 4017,0-9-6041,2 2-2321,-2 7 8362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1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1 115 8769,'0'0'0,"0"-2"4113,0 2-4113,0-8 2041,0 0-593,3 0 8,-1 0-7,6-1-201,-6 2-328,1 3-160,4-6-112,-7 10-648,2-7 520,6 0-71,-5 3-73,4-3-88,-7 7-288,2-2 272,6-6-48,-7 7-24,7-3-16,-7 0-72,7 2 16,-7-1-32,1 1 32,1 2 0,-1 0 32,-2 0-8,0 3 40,0 0-8,0 4-72,-1-5 8,-2 5-32,3-7-88,-3 2 88,1-1 0,-6 2 8,5-1-48,-5 0-24,4-2 24,-4 0-48,8 0 0,-3 0 32,0 0-8,0 0-8,0 0 32,0 0-24,3 0-24,-3 1 48,1-1-24,0 2 24,0-2-16,2 0-32,-1 2 24,0-2-136,1 0-256,0 0 368,-1 0-736,1 2-712,0-2-1377,0 0-2520,0 0 5345,0 0-11594,0 0 11594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1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40 86 10714,'0'0'0,"-2"2"4049,-1-2-1801,1 2-423,-1-2-137,2-1-232,1-2-424,-1-4-383,0 3-105,0-6-88,1 0-80,0-2-8,0 2-160,2-1 8,0 3-32,5 1-56,-5 4 56,5 1-80,-7 2-104,2-1 112,6 1-8,-6 0 0,5 3-8,-7-3-96,2 10 136,0 0 32,1 1-32,-1 2 8,-2-13-144,0 10 104,0 1 16,0-2-24,-1-2 8,1-7-104,-3 3 152,1 5-63,-1-8 31,-4 2-16,7-2-104,-3 0 40,-7 0 56,3 0-56,0-2 8,7 2-48,-4-7 72,-3 3-88,4-4-104,0 5-280,3 3 400,-4-3-865,1 0-663,0 2-1281,2 1-2136,1 0 4945,-3 3-12146,3-3 12146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1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27 45 8193,'0'0'0,"-1"0"3529,1 0-904,0 0-409,0 0-136,0 0-231,1 0-337,1 0-360,-2 0-239,2 0-225,-2 0-168,0-1-96,2-1-136,-2-1-96,0-4 16,2 4-112,-2 3-96,2-9 144,1 6-24,0-4-64,4 4 16,-7 0-72,7 1 56,-5 1 16,5 1 16,-7 0-88,2 2 136,0 0 8,1 9 0,-1-2 16,0 3-56,-2-1 48,0 1-64,0 0-31,0-12-57,-3 11 16,-1-1 40,-4-2-8,6-5 40,2-3-88,-7 7 104,4-7-56,-5 2 24,0-2-16,8 0-56,-8 0 96,1-2-96,5 0 0,-6-1 16,7-1-128,-2 2-136,1-1-393,0 1-679,1 2-1224,1 0-2377,0 11-7666,0-11 12587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1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 35 14219,'0'0'0,"0"0"2128,0 0-672,2 2-95,1 0 31,-3-2-1392,2 1 1224,1-1-264,4 0-287,-7 0-169,0 0-504,3 0 424,5 0-48,-5 0 0,7-3-48,-10 3-328,2-4 248,7-3 40,-6 4-104,4-5-24,-7 8-160,2-2 168,1-2-32,-1 1-24,1 1-40,-3 2-72,2-2 104,-2 1-16,0 1 56,0 0 16,0 0-160,0 3 88,-2 7 40,-1-3-56,0 1-24,3-8-48,-8 8 104,6 0-80,-5 0 72,4-5-40,3-3-56,-7 8 16,4-6 24,-4-1-64,4 1 24,3-2 0,-3 0 24,1 0 40,-1-2-40,0-6-8,3 8-16,-1-3-56,1 3 56,-1-9-48,0 2-128,1 4-176,0 3 352,0-7-728,0 6-736,-1 0-1081,1 0-1880,0 1 4425,-13 10-6641,13-10-2209,0 0 8850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1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22 40 13082,'0'0'0,"0"0"2137,0 0-225,0 0-271,2 0-145,-2 0-336,2 0-320,-1 2-288,-1-2-64,3 0-79,-1 0-41,1-1-8,4-2-128,-5-1 32,0-3-8,7 4-64,-6-6 32,4 7-48,-5-2-48,0-3 24,-2 7-152,0-1 104,2 0 40,-2 1 0,0 0 8,0 0-152,0 0 216,0 7-8,-1-4-32,-2 6-64,-1-1-80,-3 0 56,4-1-32,-6 2-24,9-9-32,-2 2 32,-5 7-80,4-7-40,0 0 88,3-2 0,-7 2-32,6-2 80,-2 0 24,1 0-72,2 0 0,-3 0 0,1-2 16,1-1 16,0 0-32,1 3 0,0-3 0,0-4-16,0 4-48,2-1 80,-2 4-16,2-2 48,0-1-32,0 2 56,-2 1-72,0-1 16,0 1-16,1 0 0,-1 0-80,0 0-280,0 0-392,0 0 752,0-1-1392,-3 0-1225,0 0-1936,-8 20-3952,10-19 831,1 0 7674,0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1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43 53 12650,'0'0'0,"0"0"0,-2 7 3577,-1-4-1257,1 5-551,-1-5-185,0-3-272,1 0-287,0-2-305,1-1-216,1 3-504,-1-8 328,1 5-104,0-7 8,2 1-88,-2 9-144,2-8 168,7 1-40,-7 3-96,5-5 24,-7 9-56,3-3 0,5 1 48,-6-1 48,5 1-32,-7 2-64,0-1 96,2 1 8,-2 0 24,0 2 24,0-2-152,0 2 176,0 5-48,-2-5-48,0 0-8,2-2-72,-9 9 56,7-7 49,-8 0 15,6 1-64,4-3-56,-10 2 88,3-1-56,5-1 0,-7 0 16,9 0-48,-2 0-32,-1 0 48,0 0-16,2 0 24,1 0-24,0 0-8,-1 2-160,1-2-321,0 2-535,0-2 1024,0 0-1912,0 2-1561,1 0-2840,1-2-4338,-2 0 10651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2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18 47 10122,'0'0'0,"0"0"2672,0 2-399,0-2-273,0 0-271,0 0-1729,2-1 1456,-2 1-1456,2-8 1152,1 5-248,-1-5-176,1 5-175,-3 3-553,3-8 480,-1 6-104,1 0-88,0 0-48,-3 2-240,1-2 208,1 1-56,0 1 48,-2 0 0,0 0-200,2 0 208,-2 2 32,0 1-32,0 4 8,0-7-216,0 2 152,-1 5-16,-2-5-24,-4 6-8,7-8-104,-3 1 88,0 2-16,-5 0 0,5-1-16,3-2-56,-4 2 64,1-2-24,0 0 24,0 0-56,3 0-8,-2 0 32,1 0 0,0 0-32,1 0 16,0 0-16,0-1 0,0 0 0,3 1 0,-1-2 0,-2 2 0,3-2 0,4 0 0,-5 0 0,1 1-32,-3 1 32,2-1 16,1 0-16,-3 0 24,0 0 112,0 1-136,0 0 104,0-1 73,-1 0-17,-1-1-24,2 2-136,-4-1 136,-3-2-32,5 0-32,-1 1-24,3 2-48,-2-3 48,-1-1-24,2 1-32,-1-5 16,2 8-8,-1-1-40,1-1-128,0 1-280,3 0-521,-3 1 969,7 0-1776,-5 0-1641,5 3-3048,-4 4-4498,-3-7 10963,0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1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21 63 8289,'0'0'0,"-1"0"3697,1 0-896,0 0-633,0-1-279,0 1-1889,0-1 1600,0 0-328,0-1-408,0 1-216,0 1-648,2-2 537,0 0-105,-1-1-48,2 1-64,-3 2-320,7-3 248,-5 0-48,1 1 24,4 0-56,-7 2-168,0-2 160,3-1-64,-1 1 8,0-1-24,-2 3-80,2-3 88,0 1 56,-2 1 32,0 0 24,0 1-200,0-1 200,-2 0 24,-1 1-64,-4 0-32,7 0-128,-3 0 176,-5 3-72,6-2 48,-6 2-7,8-3-145,-3 8 104,0-6 0,-4 6 0,6-5 0,1-3-104,-3 8 48,2-5 24,-1 5-72,1-7 32,1-1-32,0 3 40,0-1-8,0 0-32,0-2 16,0 0-16,2-3-16,0-5 64,1 0 8,4-1-8,-7 9-48,0-9 72,2-1 8,-2 1-40,0 2 96,0 7-136,-1-4 136,-2 1-88,1 0-48,-1 2-288,3 1 288,-3 0-632,1 7-601,-1 0-1023,1 3-1689,2-10 3945,-1 12-6905,1 0-3330,0-12 10235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1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3 103 9241,'0'0'0,"-1"0"3945,1 0-1072,0 0-641,0 0-2232,0-1 1905,0-1-385,0 0-440,2-1-271,0 0-153,0-4-128,-1 4-8,2-6-72,0 1-64,4 5-40,-5-4-80,0 5-32,0 0-32,0 1-40,1 0-24,-1 1-40,-2 0-96,1 0 152,1 0-48,0 2 40,-2-2-56,2 2-23,-2-2 39,0 2-32,0-2 48,0 0 16,0 0-8,0 0 8,-2 0-56,-1 0-24,-4-1-8,4-2-16,1 1 8,2 2-40,-7-2 48,5 2-48,-1-1 16,0 1-16,3 0 0,-2 0 16,-1 1 0,2 2-64,0 6 48,1-9 0,-1 3 16,0 7-16,0-3 32,1-4-8,0 6 8,0-9-32,0 1 0,0 1-16,0 0-72,0-2-120,0 0 208,0-2-376,2-7-233,-2-1-319,0-2-520,0 12 1448,0-16-2449,0 0-1559,0 1-2530,0 0-2816,0 15 9354,0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2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15 60 8913,'0'0'0,"-1"0"3649,0 0-1104,-1-1-385,0-2-263,0-1-273,2 1-368,-2-4-288,1 4-239,1-4-177,0 4-112,0-1-120,2-3-56,0 5-64,1-1-16,6 0-24,-7 1-96,5-1 40,-7 3-104,3-3 40,-1 2 16,6 1 48,-8 0-8,0 0-96,1 0 144,-1 3 16,0-1 40,0 0-120,0-2-80,0 2 184,0 0-64,-1 0-32,-2-2 88,3 0-176,-4 2 8,-3-2 72,4 0-40,-4 0-40,5 0 88,-1 0-104,-1 0 48,2 1 24,2-1-56,-3 0 0,1 0 16,1 2 16,0 0-48,1-2 16,0 2 16,0 0 16,0-1-8,3-1 24,-3 0-48,2 0-32,0 0-8,1 0-56,-1-1-192,-2 1 288,3-3-584,-2-4-592,1 4-1080,-2-4-1449,0 7 3705,0-2-6274,0-1-3456,0 3 9730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2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21 63 12218,'0'0'0,"-3"2"3241,-1 7-1009,-3-2-351,7-7-1881,-1 3 1624,-1 0-224,0-1-311,1-1-305,1-1-784,-1 0 584,1 0-176,0 0-128,0-3-32,0 3-248,3-8 264,5 0-32,-5-1 32,4-1-64,-7 10-200,3-11 200,6 1-64,-6 1 24,5 1-32,-8 8-128,1-4 120,-1 4-120,3-7 120,-1 6 0,0 0 8,-2 1-128,0 0 169,0 0-169,0 0 232,0 0-8,-1 1-8,1-1-216,-2 3 224,2-3-224,-3 7 104,-5-5-24,6 5 40,-2-5-96,4-2-24,-8 3 64,5-1 24,-4 1-40,4 0 64,3-3-112,-2 0 56,-1 2-8,1-2-32,1 0-112,1 0 96,0 0-192,0 0-344,0 0-296,0 0-417,2 0-759,0 0-1161,0 0-1856,1-2-6233,-3 2 11258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2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40 61 10186,'0'0'0,"-3"2"3993,-5 6-1713,5-6-304,-1 7-343,1-6-321,0 4-296,0-5-304,1 1-199,1-1-145,1-2-368,0 2 288,0 0-72,1-2-48,2 0 0,-3 0-168,3-3 168,5 0 32,-6-6 48,6 0-24,-6-3 8,7-1-32,-7 1-32,1 0 8,-3 12-176,7-11 200,-7 3 48,0 5-64,0-1 64,0 1-40,0 3-208,0-1 208,0 1 24,-2 3-55,0 7-41,2-10-136,-8 10 88,4 1-24,-4 0-24,4 0 40,4-11-80,-7 9 104,4-2 0,0-5 16,-1 1-88,4-3-32,-3 0 40,0 0-160,0 0-136,2-1-265,1 1 521,-2-3-864,2-4-416,0 4-720,0-7-1217,0 10 3217,1-3-5361,8-5-5137,-9 8 10498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2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9 47 10914,'0'0'0,"0"13"2968,0-4-671,0-9-2297,2 10 1912,-1-3-399,2-7-409,0 0-280,-3 0-824,3-1 632,-1-2-144,1 1 16,5-7-15,-8 9-489,2-3 440,0-8 24,6 2-32,-8 9-432,1-11 384,-1 11-384,8-10 336,-6 1-24,1 1-72,0 5-32,-3 3-208,2-3 256,-1 0-56,-1 2-8,0 1 72,0 0-264,0 0 176,0 3 0,-1 5 16,-1-5-64,2-3-128,-4 9 89,-3-6 7,4 7-72,1-8 64,2-2-88,-8 7 96,6-5-24,-6 0 48,6-2-48,2 0-72,-4 2 48,4-2-48,-2 0 48,-1 0-48,0 0 8,1-1-8,1-2 32,1 0-16,0 1-16,0 2 0,0-3 32,0 1-32,0 1-16,0 1 48,0 0-32,0 0 72,0 0-40,0 2-120,0 1-184,0-3 272,0 9-657,-1-7-487,-1 0-944,-1 1-1585,3-3 3673,-3 3-6537,1-3-3898,2 0 10435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2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40 36 12122,'0'0'0,"0"2"3169,-1 0-817,0 1-415,1 5-233,0-8-272,0-1-327,-1 0-265,1 1-152,0 0-176,0 0-144,0-1-128,0 0-48,2 1-96,1-3 80,-3 3-176,8-3 192,-6-6-16,6 6 8,-5-6-32,5 6-48,-8 3-104,3-8 40,4 7 24,-5-2-24,1 0 48,4 3 17,-7 0-105,0-1 88,0 1 0,2 0 16,-2 1 48,0-1-152,0 3 168,0 4-24,-3-4-40,-4 5-8,7-8-96,-3 7 88,-7-5 0,3 1 8,0 0-40,7-3-56,-8 1 32,0-1 0,-1 0 0,1 0 8,8 0-40,-3 0-16,-6 0 16,7-1-40,-2 0-40,4 1 80,-2-2-40,0-1 8,0 0 64,1 1 56,1 2-88,0-3-48,0 1-208,0 0-448,0 2 704,2 0-1281,0-2-927,1 1-1433,-1 1-2272,5 0-4850,-7 0 10763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2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16 11370,'0'0'0,"-1"9"2360,1 0-335,0-1-289,2-1-231,0-7-273,0 0-328,-2 0-904,2 0 688,5-1-216,-4 0-152,5 0 0,-6-1-40,6 1 33,-5 0-25,4-1-56,-5 1-40,-2 1-192,3-1 104,-1 0 120,0 1-40,0 0 8,-2 0-192,0 0 224,0 0 0,0 0 48,0 0-272,-1 0 256,1 0-256,-2 0 264,-1 2-128,0-2-40,-5 0-8,8 0-88,-3 0 104,-1 0-8,-3 0 48,5-1-8,2 1-136,-3-2 80,0 0 0,0-1-72,2 1-16,1 2 8,-1-2-32,1 0 16,0 0 32,0 0 0,0 2-16,2-2 16,1 1-8,0 0-32,0 0 64,-3 1-40,8 0 0,-7 0-40,2 0 40,0-1 40,-3 1-40,3-1 16,-2 1 32,1-1-8,-2 1-40,2-1-40,-2 1 40,0 0 56,0-1-32,0 0 64,0 0 32,0 1-120,0-1 48,0 0 48,-1 0-64,-1 0-16,2 1-16,-2-1 40,1 0-8,-1 0-32,0 0-32,2 1 32,-2-1-8,0 1 16,2 0 56,-1 0 8,1 0-72,-1 0 48,0 0-24,1 0-64,-1 0 56,1 0-16,0 0 8,0 0-32,0 0 40,0 0-16,0 2-16,-1 0 72,0 0-8,-1-1-8,2-1-40,-1 3 89,0-1 31,0 1-72,0-1-48,1-2 0,-1 8-224,-1-7-337,0 2-471,1 0-1024,1-3 2056,0 2-3825,-1 7-2680,1-8-3578,0-1 10083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2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46 9874,'0'0'0,"0"0"2760,7 3-439,-5-1-169,-2-2-2152,8 1 1801,-8-1-1801,2 0 1408,0-3-304,0 0-176,0 2-64,-2 1-864,0-1 833,0 1-89,0 0-88,0 0-104,0 0-552,0 0 464,0 0-80,-1 0-48,1 0-336,-1 0 296,1 0-296,-2 0 232,-1 0-24,-1 0-47,1 2-41,0 0 0,0 0-64,1 0 24,2-2-80,-1 9 56,1-9-56,-1 1 16,1 2 16,0 4-48,0-7 16,0 2-16,3 0 32,-2 0-16,2-2-16,-3 0 16,3 0 40,-1-2-24,1-5 16,4-1 16,-7 8-48,2-8 16,1-1-16,-1 0 8,1 0-8,-3 9 0,2-8 16,0 5 0,-2-5 16,2 5-80,-2 3 48,0-3-24,1 2 32,-1 1-16,0 2 80,0-2-72,0 7 16,0-4 0,0 10 8,0-3 8,0-10-32,-1 9 48,0 0 24,-1-1 8,0-5-56,2-3-24,-2 9 32,1-7-80,0 0-24,0 0-136,1-2 208,-3 0-408,0 0-329,0 0-471,-4-3-808,7 3 2016,-2-7-3241,-2-1-2240,1 5-5441,3 3 10922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2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17 76 10458,'0'0'0,"-2"-1"3769,1-1-1225,-1-2-543,1 1-249,1 3-1752,0 0 1416,0 0-304,0 0-271,0 0-241,0 0-600,0 0 448,0-1-96,3-1-72,4-1 8,-7 3-288,2-8 280,6 4-32,-7-5-80,7 7-24,-8 2-144,3-9 144,4 6-8,-5 0 8,1 0-16,-3 3-128,2-2 136,-1 1 8,-1 1 32,0 0-16,0 0-160,0 2 209,0 5-57,-3-4-40,0 7-16,3-10-96,-7 2 40,4 8 24,0-7-8,-5 6 8,8-9-64,-3 2 16,-1 0-8,-3 6 24,4-8-16,3 0-16,-3 2 64,0-2-56,0 0 8,2 0-16,1 0 0,-2 0 0,1-1 0,1-1-16,0-6 32,0 8-16,3-3-40,-1-1 56,6 2 24,-6-1-40,-2 3 0,7-1 48,-5 1-48,1 0-16,0 3 32,-3-3-16,2 7-64,1-4 80,-1 4 16,0-4 0,-2-3-32,0 2 56,0 1-24,0 0 16,-1-2 24,1-1-72,-1 0 120,0 0 0,-1-2-16,-1-2-72,3 4-32,-2-10-72,-5 2-216,4-2-312,-1-1-529,4 11 1129,-3-11-2136,-1 1-1633,2 1-3160,1 1-3538,1 8 10467,0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3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4 126 3392,'0'0'0,"-1"-9"496,0 5 256,0-6 425,0 10 343,1 0-1520,0 0 1704,0-2 121,0 0-41,2 0-23,-2 2-1761,2-2 1632,-1 0-128,1-1-143,1 0-137,-3 3-1224,2-3 1080,-1-4-160,1 3-136,0-3-151,-2 7-633,0-4 576,2-6-48,1 8-112,-2-8-64,-1 10-352,3-4 312,0-3-88,-1 5-24,1-1-56,-3 3-144,3-1 128,4-2-40,-5 2 0,1 0-32,-3 1-56,2-1 72,5 0-32,-7 1 32,3 0-8,-3 0-64,3 0 112,-1 0-24,-1 2 16,-1 0 24,0-2-128,0 2 120,0-1 8,0 1-8,0-2 16,0 0-136,-2 2 72,-1 0 16,-4-2-48,4 0-24,3 0-16,-7 0 17,4 0-1,0-2 16,-5-1-8,8 3-24,-1-2 16,-2-2 16,1-3 0,0 5-8,2 2-24,-1-3 32,1 1-16,0-1-16,0 2-32,0 1 32,0 0-16,3 0 16,4 2 0,-5 1 64,-2-3-64,3 8-16,5-7 32,-6 8-16,0-7 0,-2-2 0,3 8 0,0-6 0,0 5 24,-1-5-8,-2-2-16,2 2 48,-2 1 40,0-3 16,-1 1 32,1-1-136,-3 0 136,2 0-16,-2-3-32,0-1 8,3 4-96,-3-9 56,-5 2 24,6 3-56,-2-5-64,4 9 40,-3-2-256,-5-2-448,7 2-809,-1-1-1543,1 2-2978,1 1 6034,-1 0-12042,1 0 12042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2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77 80 11890,'0'0'0,"-3"-4"3889,3 4-3889,-3-9 2456,0 2-439,1 0-281,-1 7-279,3 0-1457,-3-1 1080,3 0-288,-1-1-208,1 2-232,0 0-352,0-1 264,0 1-120,2-1-32,1 0 48,-3 1-160,7-1 128,-5 1 24,5 0 32,-5 0-80,-2 0-104,2 0 176,0 0-40,0 0 40,-2 0-31,0 0-145,0 2 152,0 0 88,0 0-104,0 1 88,0-3-224,-2 2 152,-1 0-32,-5 1 40,4 4-96,4-7-64,-10 0 72,2 3-8,1 0-80,-1-1 112,8-2-96,-8 1 40,0-1 8,1 0 16,3-1-48,4 1-16,-4-1 24,1-2-64,0 0 64,2 1 8,1 2-32,0-4 32,0 1-16,0 0-16,3-1-16,0-3-32,5 4 32,-7-5-72,8 5-48,-9 3 136,2-9-256,5 7-216,-5-7-152,1 6-345,0 0-471,-1 1-944,0 0-1513,0 1-2425,-2 1-3240,0 0 9562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2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 81 14667,'0'0'0,"-1"10"2392,1-7-335,0 7-361,0-8-360,0-2-312,0-3-223,0-4-193,0 3-96,3-7-56,-1 2 8,6-1-88,-8 10-376,2-10 296,6-1-16,-6 2-104,6 0 56,-8 9-232,2-4 232,1-3-88,4 5 8,-7 0-8,0 1-55,0 1 79,0 0-32,0 1 56,0-1-192,0 3 168,0 0-48,0 0 24,0-1-48,0 1 40,-1-1-16,0 0-16,0-2-24,0 0-40,-1 1 40,1-1-32,-1 0 8,-1 0-24,0 0-16,1-1-48,0 0 0,1-1 48,0 0 0,0-1-32,1 1 64,0-1-32,0-1-48,0 2 32,-1-1 0,1 0 16,-1 2-48,1 1 64,-1 0-48,1 0 16,-1 0-32,1 2 80,-1 0-48,-1 1 0,0 4 48,2-7-48,-1 2 24,0-1 8,1 2 0,-1-1-48,1-2 16,-1 2 16,0-2-16,1 0 0,-1 0 32,1 0-32,-1 0 16,0 0-48,1-1 32,0 1 0,0-1 0,0 0-16,0 1 16,0-1-72,2 1-240,-2 0 312,2 0-752,0 2-585,0 1-1199,1 5-2465,-3-8 5001,7 2-12931,-7-2 12931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3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37 56 7769,'0'0'0,"-1"-2"2601,1-2-737,0-3-232,0 4 25,0 2-177,0 1-272,0 0-1208,2 0 1041,0 0-113,-2 0 24,2 0 0,-2 0-952,1-1 856,-1 1 1,2-3-73,-2 1-56,0 2-728,0-3 688,2 1-96,-2-1-72,2 0-128,-2 3-392,2-2 328,-1-1-63,2 1-121,0 1-8,-3 1-136,3-1 104,-1 1-16,6 0-40,-6-1 16,-2 1-64,2 0 104,1 0-80,-2 0 72,1 0-8,-2 0-88,0 0 56,0 0 96,0 0 0,-1 0-16,-1 0-16,2 0-120,-4 0 48,-4 0-64,5-1 32,-7 1 0,10 0-16,-8-2 16,0 1 48,0 0-8,0 1-88,8 0 32,-4 0 16,-4 0 32,6 3-96,-1-1 96,3-2-48,-1 3 32,-1 5-48,1-6 48,1 5-80,0-7 48,0 2 0,0 1-16,2-1 0,1 1 0,-3-3 16,2 2-40,1-2 24,0 0 48,-1-1-32,-2 1 0,0-2-48,1-1-168,-1-6-344,0 7-441,0 2 1001,-1-10-1944,-3 6-1657,0-5-3192,-3 6-4322,7 3 11115,0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3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8 12346,'0'0'0,"0"3"3233,0 5-945,0-5-471,0-3-1817,2 2 1552,1 1-336,0-1-376,-1-2-223,-2 0-617,3 0 520,0 0-48,5-1-56,-6-1-16,-2 2-400,2-3 368,6-4-56,-8 5-24,1-1-24,-1 3-264,2-3 248,-2 0 0,2 1 0,-2 1-8,0 1-240,0-1 217,0 1 7,-1 3-88,0 4 0,1-7-136,-2 2 56,1 8-72,-2-7 80,1 8-48,2-11-16,-1 3 0,-1 5 56,2-7-72,-1 2 32,1-3-16,0 3 32,0-3 16,0 0-32,0 0 24,0 0-40,0-1 48,0-1-96,0-1 48,1-6 0,-1 9 0,3-2 0,0-6 32,0 5-16,4 0-16,-5 1-48,-1 2 16,2 0 48,0 1 0,-1 2 48,0 7-40,0-2 24,-2-1-16,0 2 0,-1-2 24,0-4 40,-1 6-8,1-9-16,-2 2 56,-1-2-120,1 0 72,-6 0-48,5-1-152,-4-6-96,4 0-296,-4-2-337,6 1-527,-2 0-936,0 1-1465,2 4-2376,1-6-4122,1 9 10275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3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20 0 12274,'0'0'0,"0"10"2553,0-1-337,2 0-439,-1-1-1,1-8-384,-2 2-328,2 0-295,-2-2-121,0 0-416,2 0 176,-2 0 16,2-1-144,-1-1 88,-1-1-88,0 3-280,2-3 200,0-4-32,-2 4 56,2-5-112,-2 8-112,2-3 144,-2 0 8,0 3-48,0-1 8,0 0 24,0 1 8,-1 0 9,1 0-153,-2 0 128,0 2-24,-1 7-192,1-8 16,-1 7-16,0-7 15,1 2 146,-1 4 15,0-7-32,3 0-56,-2 2 64,-1 0-64,0-2-48,0 0 80,2-1-64,-1-1 112,1-1-40,1 1-40,0 2 0,0-3-40,0 0-160,2 2-137,0 1-311,-2 0 648,1 0-1136,2 2-768,4 5-1377,-4-5-2480,-3-2 5761,11 9-10507,-11-9 10507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3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85 10730,'0'0'0,"0"1"4169,0-1-1753,0 0-471,0 0-289,0 0-1656,0-1 1360,0-2-384,2 0-311,-2 0-153,0 3-512,2-8 416,1 6-96,5-7-56,-5 6-80,5-4-80,-8 7-104,3-3 96,5-1-48,-7-4 8,-1 8-56,3-1 112,4-2-24,-7 1 8,0 1 16,0 1-112,0-1 160,0 1 0,-1 0 40,-1 2-40,2-2-160,-3 3 104,-4 7-48,4-8 8,-4 7-40,7-9-24,-4 2 32,-4 5-8,6-5-8,-1 1 16,3-3-32,-3 3 0,0-2 0,3 1 32,-1-2-48,1 0 16,-1 0-16,1-1 32,0-1-32,0 0 32,0 2-16,0-7 0,2-1-88,0 0-160,0 0-232,-2 8 480,0-10-824,0 3-512,0 4-849,0-6-1424,0 9 3609,0-1-5969,0-2-3249,0 3 9218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3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8 95 8361,'0'0'0,"-1"0"5065,-2 0-2184,0 2-617,2-2-247,1 2-353,0-2-407,0 0-313,0 0-248,0 0-696,0-1 520,2-1-72,0-1-104,1-7-48,5 3 0,-8 7-296,2-9 248,10-1-64,-4 0-16,3 1-56,-2 1-8,0 0 64,1 4-39,-2-5-9,-8 9-120,7-3 16,-4 1 0,-1-1 0,0 2 40,-2 1-56,0 0 168,0 0-8,0 3 128,-2-1-16,2-2-272,-3 3 176,-6 6-24,1-7-104,1 7-48,7-9 0,-8 3 80,-1 5-8,6-6-40,-5 8 16,8-10-48,-3 3 48,0 4-64,1-5 40,0 0-24,2-2 0,-1 2 0,1 0 16,0 0-32,0-2 16,3 0 0,-1-1 16,1-2 0,-1-6 0,-2 9-16,3-4 0,-1-7-48,-2 4-56,2 3-168,-2 4 272,0-9-456,0 5-248,-2-4-433,0 5-839,2 3 1976,-4-3-3633,0 0-3256,2 1-3778,2 2 10667,0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3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8 78 9786,'0'0'0,"-1"1"2848,1 2-439,0 4-217,0-7-239,0 0-393,0 0-400,0-2-288,0 2-872,0-3 665,0-6-97,0 2-72,0-1-32,0 8-464,3-10 360,0 1-24,-1 0-48,6 0-32,-8 9-256,2-7 184,6 3-24,-5-4-40,5 7-40,-6-1 8,1 1-16,4 1 72,-7 2 24,0-2-168,1 7 216,-1 1-24,0 0-88,0 0 8,0-8-112,0 7 104,-2 0 17,-1-4-33,0 0-16,-1 4 32,-4-7-40,6 0 24,-5 0 0,7 0-88,-3-1 32,-6-2 136,6 0-32,0 0-8,3 3-128,-3-3 152,3 3-152,-3-3 16,2 0 16,0 0 16,1 3-48,-1-3-16,1 3 48,0-1-32,0 1 0,0 0 24,2 1-80,-2-1 56,1 9-152,2-7-288,-1 7-433,-2-9 873,3 3-1416,-3-3 1416,1 7-2680,1-5-2057,-11 15-2065,9-17 6802,0 2-9274,0-2 9274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3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21 40 9089,'0'0'0,"0"0"3217,0 0-552,1 0-297,1 0-335,1 2-321,-1-2-384,-1 2-311,1-2-169,0 2-224,-2-2-120,2 0-80,-2 0-112,2 0 8,-2 0-320,0-1 272,1-2 0,1-5-80,0 5-48,-2 3-144,2-9 144,0 6-56,-1-6 32,1 6-48,-2 0-8,0 1-24,0 1 80,0 1 25,0 0-145,0 0 200,0 3-40,-1 5-40,-1 0-56,2-8-64,-8 11 24,5-1-8,-5 3 88,5-1-40,-5-2-32,5-1-48,1-6-64,-2 5 40,4-8 40,-3 0 16,2 0 24,0 0-8,0 0 104,1 0-136,-1-3 72,1 0-24,0-6 56,2 5-152,0-6 48,6 7-88,-8-4-200,2 5-264,-2 2 552,3-3-1073,0 2-719,-2 1-1489,-1 2-2736,0-2 6017,0 7-11290,0-7 11290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3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42 58 12202,'0'0'0,"-2"0"4049,0 0-1480,2 0-2569,-3 0 2096,2 0-296,1 0-351,0 2-377,0-2-1072,0 0 752,2 0-168,-2 0-136,3 0-112,-3 0-336,2-1 280,1-2-16,5 1-15,-6-6-9,6 5-72,-5-6-24,5 1 8,-5 1 0,-1-1-80,6 6 8,-6-1-8,-2 0-8,0 3-64,2-1 136,-2 0 32,0 1 0,0 0-32,0 0-136,-2 7 120,-2 1-56,-4 1-64,4 2 56,4-11-56,-10 11 48,3 0 0,-1 1 24,0 0 8,8-12-80,-8 10 32,0 0-16,6-3-32,-2-5 0,4-2 16,-3 3 0,1 0 64,1-1-32,0 1-96,1-3 64,0 0-32,0-3-32,0-5-88,0-3-264,0 11 416,2-10-920,-2-1-681,2 0-1239,-1 2-2065,-1 9 4905,-15 12-9082,15-14 712,0 2 8370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3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8 64 12186,'0'0'0,"0"7"3801,-1 0-1377,0 0-431,0 1-273,1-8-1720,0 0 1345,-1 0-401,1 0-304,0-2-208,0 2-432,0-3 288,0 0-88,2-6-32,5 1-8,-7 8-160,3-9 112,7-2-8,-3 1-16,0 1 96,-7 9-184,8-8 176,-6 4 0,6-3-16,-6 5-104,-2 2-56,2-1 72,0 1 48,0 0 40,-2 3-40,0-3-120,0 7 0,-1 0 0,-2 1-48,-4 1 64,7-9-16,-3 7 72,0 0 32,-6-4-32,7-1-23,2-2-49,-8 3 56,5 0-56,-5-1 32,5-1-48,3-1 16,-3 0 0,0 2 32,-1-2-16,2 0-16,2 0 0,-1 2 16,0-2-48,0 0 16,1 0 0,0 0 16,0 2 0,3-2 16,4 0-16,-5 0 0,-2 0 0,3 0 0,5 1 0,-6-1 0,0 2 16,-2-2-16,3 2-16,-1-2 16,1 0 0,-1 0 0,-2 0 0,2 0 16,-1-1-16,1-2 40,-2 1 8,0 2-48,0-7 32,0 3 24,0-6-56,0 3 32,0 7-32,0-9 136,0 1 8,0 0-8,0 1 0,0 7-136,0-4-16,2-3 16,-2 6 0,0-1 16,0 2-16,0 0 32,0 0 16,0 2-8,0 5-80,-1-4 8,1-3 32,-1 10-168,-1-8-216,0 6-329,2-8 713,-3 2-1416,3-2 1416,-3 3-2664,1-1-2426,1 0-7232,1-2 12322,0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3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18 76 7161,'0'0'0,"0"0"3265,0 2-289,2 0-407,1-1-273,0 1-295,4 0-385,-7 1-368,2-2-239,-1 1-209,-1-2-128,2 0-88,0-1-48,0-2-72,0-5-112,0 4 0,0-6-87,0 0 23,-2 0-80,0 0-16,2 0 32,-2 1-160,0 2 56,0 4-64,0-1-80,0 3 128,0 0 0,0 1 16,0 3 48,0 6-88,0 0-48,-1 2 40,0 0-88,0 0 64,0 1-48,-1-3 16,1 1 16,0-7 16,1 4 40,-2-7-24,-1 0 8,1-1-56,0-2 96,-2-6-24,1 2-72,-4-2 80,5 0-128,0 1-80,-2 1-96,0 4-392,2-1-424,0 2-649,1-1-1111,0 2-1841,-2 11-2249,3-8-2624,0-2 9498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3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 1 10922,'0'0'0,"-1"8"2808,1-1-559,-1 0-201,1 1-295,2-8-337,-2 0-1416,2 1 1096,-2-1-1096,1 2 856,1 0-239,0 0-145,1 0-32,-3-2-440,2 1 352,6 1-8,-5-2-48,6 0-64,-9 0-232,3 0 240,5 0-64,-6-1 24,-2 1-200,7-2 160,-7 2-160,2-2 144,5-1-32,-7 0-24,2-5 16,0 6-16,-2-1 40,0-1 64,0 2 56,0 2-248,0-2 208,-2 0 1,-1 1-33,-4 0-112,7 1-64,-3 0 40,0 0-40,0 2-40,-1 0 40,4-2 0,-3 3-16,-1 5 56,1-7-8,1 2-64,2-3 32,-3 2 0,2 0 16,-2 0 0,2 0 32,1-2-48,0 2 16,-2-2 8,1 0 8,-1-1 40,2 1-72,-1-3 112,0 1-56,0-5-40,0 5-88,1 2 72,0-3-272,-1 0-385,0 1-607,1 1-1160,0 1 2424,0-1-4441,-3 3-2273,3-1-2928,0-1 9642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4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 78 11146,'0'0'0,"0"-1"4553,0 1-4553,0-3 2320,0-5-511,2 1-257,-2 7-272,0-1-335,1-1-305,-1 0-208,2-2-112,-2 4-320,3-8 208,4 1-8,-4 0-56,6 3-48,-9 4-96,3-8 112,6 5-80,-1-4 8,-6 5 16,-2 2-56,9-2 40,-7 1-8,1 1 80,-1 0-24,-2 0-88,0 0 184,0 2 120,0 7-40,-1-7 8,1-2-272,-4 9 280,-4-6-64,5 7-8,-7-8-48,10-2-160,-3 2 169,-6 1-25,6 0 8,-6-2 24,9-1-176,-3 2 120,0 0-24,-1 0-8,2 0-72,2-2-16,-3 1 56,2-1-56,1 0 64,-1 0-32,1 0-32,0 0-64,0 0-56,0 0-328,0 0-337,0 0 785,0 0-1384,0 0-1000,0-2-1769,0 1-2585,0 1 6738,0-4-9642,0 4 9642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4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35 29 15515,'0'0'0,"-1"13"2488,0-1-495,0-1-273,1 2-264,0-11-367,0-2-1089,0 2 808,0 6-216,0-8-240,2 0 8,-2 0-360,3-1 288,5-2 0,-6 0 16,8-5-80,-10 8-224,7-8 216,1-1-80,-1-2 56,0 0-79,-7 11-113,3-10 96,5 0 16,-8 3-48,2 4 72,-2 3-136,1-3 144,-1 2-8,0 0 80,0 1-128,0 0-88,-8 0 136,1 7-64,4-4-40,-7 8 72,10-11-104,-8 10 48,0 0 56,5 0-40,-7-2-16,10-8-48,-3 8 88,0 0 24,-5-5-8,8 6-56,0-9-48,-2 2 40,1-1-40,0-1-16,0 0 64,1 0-48,0 0 48,0-3 32,0-5-80,0 8 0,0-3 40,0-5-40,0 6 48,0-1 16,0 3-64,0-1 48,0 0-64,0 1-168,-1 0-216,1 0 400,-1 0-760,0 2-409,0-1-607,0 2-1153,1-3 2929,0 3-4873,-18 22-1792,18-25-2257,0 0 8922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4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32 76 6681,'0'0'0,"0"0"0,0 2 2672,-1 0-415,1 0-57,0 0-151,0-2-281,0 0-271,-1-1-353,0-2-264,1 3-880,-2-4 672,1-4-160,-1 6-112,1-6-80,1 8-320,0-4 240,-1-6-63,1 1-1,1 1-56,-1 8-120,3-7 72,4-1 24,-5 5-24,7-4-64,-9 7-8,2-1 32,6 0 8,-6 1-24,1 2 64,-3-2-80,2 7 136,1-4-24,-1 6 24,-2-2 0,0-7-136,0 8 88,-1 0 8,-2-1-40,0-4-16,3-3-40,-3 10 104,-4-8-8,4 0 16,-5 1-40,8-3-72,-3 0 96,-6 0-8,6 0-32,-5-1 24,8 1-80,-1-1 72,-3-1-32,0-1 48,2 0-48,2 3-40,-2-3 16,1 1 16,0 1-80,1 0-120,0 1 168,0-1-496,0 1-464,2 0-665,1 0-1087,-3 0 2712,2 0-4145,6 0-1248,-5 0-2537,-3 0 7930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4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40 50 11658,'0'0'0,"-2"2"3145,-1 5-625,-4-5-183,5 1-409,0 0-384,0-1-359,2-2-1185,-2 2 864,2-2-864,-2 0 720,1 0-192,0 0-96,1-1-64,0-1-112,0 0-48,1-5-104,2 3 16,5-8 8,-5 4-39,5-1 135,-5 0 0,6 6-8,-7-6-8,6 7-136,-6 0-24,-2 2-48,3-1 0,0 1 72,-3 2 24,0 7-40,0-9-56,0 8 152,-3 3-32,-5 0-24,4-1-48,4-10-48,-8 9-128,5-2 40,-4-4-32,5 6 88,2-9 32,-4 0 104,-4 2-72,6-2 88,-2 0-72,-3 0-48,7 0 0,-1-3 0,0 1-48,-1-1-24,0 1-160,2 2 232,-1-1-552,0 1-361,0 0-543,1 2-928,0-2 2384,0 0-3913,2 3-2697,1-1-3256,-3-2 9866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4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11 67 15571,'0'0'0,"-1"0"2936,1 0-847,-1 0-409,1 2-175,0-2-1505,0 2 1232,0 0-384,0 0-192,0 6-168,0-8-488,0 0 352,0 2-32,2 0-128,0 0 33,-2-2-225,3 0 144,4 0 40,-5-1-40,5-3-32,-7 4-112,3-9 120,5-1-32,-5-1 16,-1 0 0,-2 11-104,7-11 64,-7 1-24,2 2 56,-2 5-72,0 3-24,0-7 64,0 6 0,0-1-40,-1 1 88,1 1-112,-2 0 88,-2 2-40,-3 5-16,4 1 8,3-8-40,-8 11 32,5 0 32,-4-1-16,5 0-40,2-10-8,-3 9 48,0-6-104,1 5 64,1-8 8,1 0-16,-1 0-56,0-1 144,-1-2-72,1-8-16,1 11 0,-1-9-48,0-2-72,1 0-248,0 2-304,0 9 672,-1-7-1057,1 4-895,-1 2-1769,1 1-3688,0 0 7409,-1 1-10691,1-1 10691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4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12 39 10386,'0'0'0,"0"0"4545,0 0-2025,0 0-639,0 0-217,0 0-1664,0 0 1472,1 0-351,1 0-297,-2 0-224,0 0-600,0-1 464,2-1-112,0 0-56,0-2-80,-2 4-216,1-7 200,1 4-24,1 0-16,0-1-48,-3 4-112,7-4 64,-5 2 8,0-1 0,5 0 16,-7 3-88,2-1 104,0 1-16,1 0-16,-1 2 0,-2-2-72,0 2 56,1 1 16,1-2 8,-2 2 8,0-3-88,0 3 104,0-1-31,-2-1-17,0 1 8,2-2-64,-8 0 88,6 0 16,-6 0 0,1 0 32,7 0-136,-4 0 120,-6-1 16,6 1-16,-3 0-32,7 0-88,-2 0 48,1 2-24,0 0 8,0 1 0,1 5 16,0-8-48,0 2 0,0 8-152,2-7-304,-2-3 456,1 3-873,-1-3 873,2 2-1528,1-2-1288,0 0-2146,-1-2-7384,-2 2 12346,0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4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28 12922,'0'0'0,"0"8"2161,0-5-385,1 8-296,2-8 9,4 5-225,-7-8-1264,0 0 936,3 2-224,4-2-240,-5 0-55,-2 0-417,7 0 424,-5-3 8,5-4-32,-4 3-48,4-6-40,-5 1-64,0 0-56,0 1 0,-2 8-192,2-2 208,0-2-56,-2 1 64,0 1-40,0 2-176,0-1 192,-1 1-16,-2 3-80,1 6-8,2-9-88,-9 9 32,6 0 24,-4 0 32,4 0-40,3-9-48,-4 8 88,4-8-88,-7 2 48,5 7-8,-1-7-8,-1 0-32,4-2 0,-2 0 16,-1 0 8,0-3-128,1-5-216,2 8 320,0-7-744,0-2-840,0 0-1385,0 0-2648,0 9 5617,2-4-11346,-2 4 11346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4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58 0 7905,'0'0'0,"0"11"3289,-1-3-737,0 1-455,1-1-169,0-8-175,0 0-1753,0 2 1480,0-2-232,0 2-264,0-2-191,0 0-793,0 0 664,0 0-104,0 0-24,0-1-200,0 1-336,2-3 320,1 1-136,0-5-64,4 4 40,-7 3-160,2-7 96,6 5 8,-5-1-16,6 0-48,-9 3-40,2-3 0,5 0 88,-7 2-24,3 1 64,-3 0-128,2 2 224,-2 5-48,0-4 17,-1 7-17,1-10-176,-4 8 152,-5 0-32,2 0 8,-1 0-16,8-8-112,-8 7 56,-2-4 32,-1 5 8,1-6-24,0 0 0,1-2-8,2 0-80,4 0 0,3 0 16,-4-1 0,1-1-88,2-1-240,1 1-376,0 2 704,0-3-1417,1 0-1159,8 1-1921,-9 2 4497,-11 8-6922,11-8 6922,8 0-9474,-8 0 9474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3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90 13402,'0'0'0,"-1"0"3121,1 0-872,0 0-489,0-1-248,0 1-328,2 0-343,0-1-273,-2 1-568,1-1 360,-1-1-96,3-1 8,0-5-48,5 1-8,-6-2 8,5-1-48,-5-1-16,-2 11-160,8-10 152,-7 1-80,2 5-8,4-3-24,-7 7-40,0-2 56,2 1 48,0-1 40,-2 1 32,0 1-176,0 0 160,-1 3 0,-1 5 8,0-6-64,2-2-104,-8 11 104,6-3-31,-6 0-1,6 0-24,2-8-48,-7 3 56,4 6-8,0-7-24,0 1-8,3-3-16,-3 2 32,1 0-48,1 0 16,0-2 16,1 0-16,0 0-32,0 0 64,0 0-16,0 0 0,0 0-16,2 0 24,1 0-64,0 0 24,4 0 16,-7 0 0,0-1-16,1 0 32,1 0 0,0 0 16,-2 1-32,0 0 40,0-1 32,0 1 48,-1-2-56,1 2-64,-1-2 16,-1 1-200,-2 0-272,-3 0-417,7 1 873,-3-2-1608,0 2-1145,0 0-1688,0 0-1880,3 0 6321,0 0-9026,0 0 9026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4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15 29 10282,'0'0'0,"0"3"2728,-1 7-279,0-3-353,0 1-231,0-6-289,1-2-1576,0 3 1192,0 4-312,0-7-231,0 2-129,0 0-96,0-2-88,3 0-40,-3 0-296,7-1 264,-7 1-264,3-4 240,5-5 32,-7 2 0,8-2-8,-9 9-264,2-7 184,5-1-40,-5 0-16,0 4-64,-2 4-64,2-8 112,0 5 40,-2 1-8,0 1 104,0 1-248,-1-1 152,-2 1-7,0 7-25,3-7-120,-7 8 40,7-8-40,-3 11 48,-5-1 56,5 1-40,-6-1 24,9-10-88,-3 10 104,-4-1-120,4-6 32,1 5-16,2-8 0,-3 2 0,1-1 16,1-1 8,0 0-8,1 0-16,0-3 0,0-6 32,0 0-32,2-1 16,-2 10-16,2-10 0,1 1-48,-2 2-72,1 4-160,-2 3 280,0-2-521,0 2-471,0 0-768,-1 7-1249,1-7 3009,0 7-5249,-1 5-6121,1-12 11370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4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91 11290,'0'0'0,"0"-2"3449,0 2-3449,0-9 2456,0 2-463,1 3-249,1 2-288,-2 0-391,2 1-313,-2 1-200,2-1-144,-2 1-408,2-1 320,-1 0 8,1 0-24,1-1 8,-3 2-312,3-3 256,4 0-64,-5-1-16,0-4-104,-2 8-72,8-3 144,-8 0-72,2-4 48,5 6-32,-7 1-88,0-2 40,3 1 64,-1 0-72,0 1 40,-2 0-72,2 0 72,-2 2 80,0 1-63,0 5 39,0-8-128,-1 2 136,-1 7-104,-1-6 88,0 5-48,3-8-72,-3 2 80,0 1 8,-4-1-48,5 0 24,2-2-64,-3 2 56,-5-2 40,6 0-8,-2-2-56,4 2-32,-3-3 0,1-5 0,-1 6 32,2-2 8,1 4-40,-1-7 32,1 6-32,0-1 32,0 0-32,0 2 0,0 0-16,0 0 48,-1 0-80,1 2 96,0-2-48,-1 7 40,1-4 8,0 4-32,0-5-48,0-2 32,0 3 0,0-1 16,0-1-32,0-1 64,0 0-48,0 0-48,0 0 16,2-3 96,0-5-16,-2 8-48,2-8 40,0-1-40,0-1-40,1 2-96,-3 8 136,3-7-96,-1 3-96,1 0-144,4 2-168,-7 2 504,0 0-737,0 0-319,0 7-576,0 1-1041,0-8 2673,0 10-4785,-1 1-6801,1-11 11586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5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24 70 5137,'0'0'0,"0"2"1864,0-2 456,0 0-2320,2 2 2481,-1-2-104,1 0-193,0 0-336,-2 0-1848,2 2 1529,0 0-225,-2 0-240,0 1-176,0-3-888,0 3 745,0-1-113,0-1-80,0-1-128,0 0-424,0 0 320,0-1-72,0-3-80,0-4-72,0 8-96,1-9 88,1-1-16,1-2-24,0 1 24,-3 11-72,2-11 56,1 2-16,-1 5 8,0-4-40,-2 8-8,0-1 16,1 0 40,-1 1-8,0 2 24,0-2-72,0 8 56,0 1 16,-3 1 32,0 0-16,3-10-88,-3 10 56,-5-1-8,6-2-40,-1-4 8,3-3-16,-4 9 48,-3-7 24,4-2 0,0 0 0,3 0-72,-4 0 56,1-1 8,0-3-8,0-4-56,3 8 0,-1-7 32,0 3-32,1-5-32,0 7 64,0 2-32,0-3 16,2 0-16,0 2 0,0 1-80,-2 0 80,2 0-248,-1 7-304,-1-4-608,0 8-1056,0-11 2216,0 8-3801,-1 0-2601,0 0-3296,1-8 9698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5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78 5929,'0'0'0,"-1"0"2192,0 2 49,0 0 31,1-2-2272,0 2 2217,0-3-185,0-3-199,0 2-265,0 2-1568,2-3 1272,-2 1-152,2 2-191,-2 0-193,0 0-736,2 0 640,-2 0-200,2 0-104,-1 3-96,-1-3-240,2 2 216,0 0-32,1 1-48,-1-1 16,-2-2-152,3 0 104,0 0 0,4 0-16,-5-1 8,-2 1-96,3-2 120,4-5-32,-5 0 24,-1 0-24,-1 7-88,2-8 88,0-1 0,0 0 0,-2 0-24,0 9-64,0-8 128,-1 6 25,0-1-33,-2 0 24,3 3-144,-2 0 104,-1 0-56,-4 0-48,5 3 16,2-3-16,-4 8-48,-3-5 32,6 7 48,-2-9-16,3-1-16,-2 3 56,0 0-8,0-1 0,1-2-112,1 0 64,-1-1-144,0-3-184,1-6-225,-2 2-343,2 8 896,-1-8-1536,0 5-1065,0-5-1776,-2 10-1888,3-2 6265,0 0-8914,0 0 8914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5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26 17 13114,'0'0'0,"-1"1"2641,1 2-473,0-3-2168,0 8 1737,0-5-273,2 6-272,-2-7-336,0-2-856,2 2 593,0 1-81,-2-3-512,1 3 384,2-1-48,-3-2-336,2 2 320,1-2-80,-2 0 0,2 0 8,-1 0-64,1-1 72,-1-1-80,0-1-16,-2-4 24,0 4-48,0-5 48,0 5-32,0 3-152,0-7 72,0 4 32,-1 1-32,-1-1 16,2 3-88,-1-2 144,-1 1-23,-1 0-1,0 1-32,3 0-88,-2 2 72,-2 1 8,-3 5-24,5-5 64,-1 6-56,3-9-64,-7 3 56,5 5 8,0-6 8,2-2-72,-3 3-16,3-3 16,-2 2 0,1-2 16,0 0 0,0 0 56,1 0-72,-2-3 32,1-5-32,0 1-88,1-1 24,0 8 64,0-7-136,0 0-192,0 4-281,0-4-367,0 7 976,0-1-1640,0 0-1321,0 1-2376,0 3-6129,0-3 11466,0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5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20 25 13066,'0'0'0,"0"0"0,-1 0 3201,1 0-961,0 2-583,0 1-249,0 0-304,0-2-295,-1 2-193,1-3-136,0 2-120,0-2-64,0 0-88,0 0-40,0 0-168,0-1 184,1-1-8,2 0-8,0-7-40,-3 9-128,3-2 72,-1-5 48,1 4-40,0-1 8,-3 4-88,1-3 176,1 0-120,0 1 32,-2 1 24,0 1-112,0 0 88,0 2 72,0 5 8,-2-4-24,2-3-144,-2 12 56,-2-4 8,-3 0-40,4-1-24,3-7 0,-3 3 88,0 5-56,-1-8 16,2 2-24,2-2-24,-3 0 32,1 0 16,0 0-24,1-3 41,1 3-65,-1-4 40,0-6-40,1 3 0,0-1 48,0 8-48,0-3-16,0-5 48,0 7-24,0 1-8,0 0-24,0 0 24,0 0 16,0 0-48,0 2-40,0 6-289,0-5-367,0 6-752,0-6-1177,0-1-2192,0-2 4849,0 9-12130,0-9 12130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5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19 49 5905,'0'0'0,"-1"3"2304,1-3-2304,-2 8 2081,-1-1-81,1-4-63,1 4-97,0-5-184,1 0-103,0-2-169,0 0-160,0 0-1224,0 0 976,1-2-159,-1-1-105,0-7-32,0 10-680,0-9 720,2 1-80,0-1-88,0 1-104,-2 8-448,2-7 312,-1 4-32,1-6-63,0 7-1,-2 2-216,2-4 128,0 2-8,1-1-16,-1 2 8,-2 1-112,2 0 56,0 0 16,0 0-8,-2 0-64,2 3 88,-2-3-88,3 8 112,-3-7-8,0 2 0,0 5-24,0-8-80,0 0 88,0 2-24,0 0-8,0 0 56,-1-2-24,-1 0 16,-1 0-8,0 0-32,-5-1-32,6 0-32,-2-2 8,1 1-16,0 1-8,0 1 40,2-1-8,0 0-16,0 1 48,0 0-80,1 0 48,0 2-16,0 0 16,0 1 0,0 0 0,0-1-16,0 1-16,0 0 16,0-1-64,0 0 8,0-2 56,0 0 16,0 0 8,0 0 56,-1 0 32,0 0-88,0-2-24,0-1 0,0-5 16,1 8-16,-1-4 0,0-4 0,1 5 16,0-4-32,0 7 16,0-1-16,0 0-56,0 1-160,2 0-200,-2 0 432,0 3-768,2 4-441,-2-4-847,0 4-2009,0-7 4065,0 3-7577,0 5-2866,0-8 10443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5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24 56 5321,'0'0'0,"-2"0"1496,0-1 240,-1-1 17,3 2-1753,-1-4 1824,0 1-120,1 2-255,0 0-289,0 1-1160,0-1 920,2 0-208,0 1-136,-2 0-23,0 0-553,1-1 400,-1 0 0,2 1-48,0-1-96,-2 1-256,2-1 280,0 0-40,0 0-56,0-1-32,-2 2-152,3-2 64,-1 0-8,-2-1 8,1 1 0,-1 2-64,2-3 64,0 0 0,0 1-24,-2-1 0,0 3-40,0-1 80,2 1 0,-2 0 72,0 0-40,0 0-112,0 0 104,0 3 16,0-1-40,0 1-16,0-3-64,-1 3 104,0 0-32,-2-1-24,0 1 64,3-3-112,-3 3 80,-1-2 40,2-1 0,-1 0-7,3 0-113,-4 0 104,2 0-8,-1 0 16,1-2-56,2 2-56,-2-3 96,1 0 0,0 1-40,1-1 8,0 3-64,0-4 80,0-3-88,1 5 16,1 0 8,-2 2-16,2-2-40,1 1 80,-1 0 0,1 0 32,-3 1-72,3 0 96,-1 0-24,-2 2 24,0 0 16,0-2-112,0 2 136,0 0 8,0 0 8,0-2 32,0 0-184,-1 0 136,-1 0 32,-1 0-40,0 0-56,3 0-72,-3 0 88,0 0-32,0-1 0,1-1 0,2 2-56,-2-2 72,0 0-56,1 0-200,-1 1-440,2 1 624,0-2-1528,-1 1-1609,1 1-3040,0 0-4114,0 0 10291,0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5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6 11 4032,'0'0'0,"-1"13"1025,1-13-1025,0 11 1536,-1 0 384,1-2 257,0-9-105,0 0-2072,0 0 1865,2 0-289,1 0-200,0-1-143,-3 1-1233,2-3 1120,6 0-136,-8 0-144,2-5-104,-2 8-736,8-3 600,-8-4-63,2 4-121,1-5-48,-3 8-368,3-2 288,-1-1-48,1 0-16,0 0-40,-3 3-184,2-3 136,-1 3 48,-1-1 64,0 1-248,2 0 264,-2 0-264,0 1 264,0 2-8,0 0-48,0 4-56,0-7-152,0 2 136,-1 1 24,-1 4-104,1-7 8,1 0-64,-1 2 88,-1-1-48,1 1 48,0-2-32,1 0-56,-2 0 80,1 0-96,1 0 16,-1 0 32,1 0-32,-1 0 40,0 0 64,0 0-15,0 0-1,1 0-88,-1 0 64,0 0 24,0 0-16,0 0-24,1 0-48,-1 2 40,-2 0 40,0 0-56,1-2 80,-1 1-72,3-1-32,-3 2 0,0-2-88,-1 0-224,4 0 312,-3-1-569,3 1 569,-2-2-1032,-1 0-816,1-1-1361,2 0-2784,0 3 5993,0-1-10954,0 1 10954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5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15 53 5761,'0'0'0,"0"0"2488,0 0-2488,0 0 2769,0 0-1,0 0-215,2 0-369,0 0-335,-2 0-321,0-1-256,0 1-295,0 0-977,0-1 752,0 0-152,0-2-216,-1 1 16,1 2-400,-1-8 320,1 6-32,0-5 0,0 4-112,0 3-176,0-3 144,0-4-8,0 6-80,2-2 48,-2 2-32,1 1-8,1-1 24,-2 1-15,0 0-73,2 0 120,0 0-64,-2 2 64,0 1-72,0 0 8,0-3-56,0 2 120,0 0-88,0 0 40,0 0 32,0-2-104,0 2 16,0-2 48,-2 0 24,2 0-88,-2 0 32,2 0-32,-2 0 88,1 0-56,-1-1-32,2 1 0,-2-1 0,2 1 0,-1-2 0,0-1 32,1 2-32,0-2 8,0 3-8,0-3 0,0 0 16,2 1 0,0 1 0,-2 1-16,2 0-32,-2 0-8,0 0 40,0-1 24,0 0 8,0 1 16,1-1 40,-1 1-88,0 0 16,0 0 32,-1 0-32,-1 0 0,2 0-16,-2 0 72,0-1-56,-1 1 0,2-1 0,1 1-16,-1-1 32,0 1-8,0 0-24,1 0 0,0 0-16,0 0 32,2 0 0,0 1-48,-2-1 32,1 2-56,2-2-48,4 2-48,-7-2-80,0 0 232,3 0-192,0 0-32,-1 0 56,0 0 96,-2 0 72,2-1-72,-2 0 72,0 1-16,0-1-48,0 1 64,-1 0-24,-2 0 8,1 0 16,-2 0 24,4 0-24,-3 0 80,1 0-80,-1 0-136,0 0-73,3 0 209,-2 2-544,-1 0-272,1-2-408,0 3-841,2-3 2065,-1 1-3384,0-1-2610,1 2-4048,0-2 10042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1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7 42 3448,'0'0'0,"0"9"648,0-7 377,0 7 479,0-7 296,0-2-1800,0 0 1937,0 0-113,1 0-200,1-1-207,-2 1-1417,2-2 1216,0 0-112,0-1-128,-1 1-111,-1 2-865,2-2 728,0 0-144,0-1-128,0 0-88,-2 3-368,1-2 280,2-1 8,-1 0 8,0 2-48,-2 1-248,1-1 216,1 1-56,-2-1-40,2 1-24,-2 0-96,2-1 24,-2 1 88,0 0-7,0 0 7,0 0-112,0 0 200,0 2-120,0 0 8,-1 1 8,1-3-96,-2 7 56,-1-5-32,2 1 48,-2 4-24,3-7-48,-3 0 32,1 3 32,-1-2-64,1 1 32,2-2-32,-2 0 72,0 0-64,2 0 48,-2 0-24,2 0-32,-1-1 8,1 0 48,0-1-56,0-2 32,0 4-32,0-7 16,0 4 48,2-4 24,0 5-8,-2 2-80,3-3 56,5 0-40,-6 0 0,1 1-16,-3 2 0,2-1 8,-2 1-8,3 0 16,0 0 0,-1 0-16,1 0 24,-3 0-24,2 1 32,0 2-16,-2-1-16,1 1 0,-1-3 0,0 7 0,0-5 8,0-1 48,0 2 32,0-3-88,0 2 56,0 0 16,-1-1 24,-2-1-56,3 0-40,-4 0 72,1 0 0,-4 0-48,5 0 8,2 0-32,-3-4 16,0-3 64,-1 4-16,1-4 32,3 7-96,-2-3 88,2-4-80,-1 4 24,1-5-16,0 8-16,0-2-16,0-1 16,0 0 0,1 2-16,-1 1 16,3-1 16,0 1-32,0 0 32,-1 3 0,-2-3-16,3 8 0,0-5 40,-1 4-24,1-5 8,-3-2-24,2 7-24,0-4-16,-2 4 24,0-5 0,0-2 16,0 2 56,0 6 16,0-7-40,0 2 40,0-3-72,-1 2 56,0 0 0,-1-1 32,-1-1-72,3 0-16,-2 0 24,-1 0 8,0 0-32,1-2 16,2 2-16,-2-3-16,0 0 32,1 1-8,0-1-8,1 3 0,-1-3 16,1 1 40,0-1-40,0 0 32,0 3-48,0-3 72,2 1-64,0 0 24,0 0-32,-2 2 0,0-1 0,0 1 16,0-1-32,1 1 16,-1 0 0,0 0 16,0 0 24,2 0-48,-2 0 8,0 0 8,0 0 8,0 0-16,0 0-16,0 0 8,0 0 16,0 0-8,2-1 16,-2 1 32,0 0-24,0 0-24,2 0 32,0 0-16,-2 0-16,1 0-32,-1 0 48,2 0-32,-2 0-24,0 0 40,0 0 24,0 0-48,0 0 8,0 2 56,0-2-40,-1 2-88,-1 0 48,1 0-16,0-1-32,1-1 88,-3 3-32,0 0-40,1 0-40,-1 4-88,3-7 200,-3 2-328,1 0-256,-2 1-408,1 4-729,3-7 1721,-2 0-2888,-1 2-1841,0 0-5641,3-2 10370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3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16 56 6281,'0'0'0,"0"0"2480,0 0 201,0-1-32,0 0-201,0 0-320,0 1-2128,0-1 1777,0 0-273,0 0-280,0 1-247,0-1-169,0 0-192,0 0-136,0 1-480,0-1 376,0-1-128,0 2-248,2-2 200,0 0-24,-1-1-32,1 0-72,-2 3-72,2-2 72,1-1-16,4 0-24,-7 3-32,2-1 56,-2 1-56,2-2 32,6 2 16,-7-2-24,2-1 40,-3 3-64,3-3 56,4 2-24,-7-1 24,2 1 0,-2 1-56,0-1 120,0 0-15,0 0 31,0 0-8,0 1-128,-1-2 96,-2 2 8,1 0-80,-6 0 56,8 0-80,-2 2 16,-6 6 0,6-5 56,2-3-72,-7 9 0,7-9 0,-3 7 16,-5 0 24,5 1-24,-1-6 0,4-2-16,-2 3 64,-1 5-24,2-8 8,1 0 40,0 0-88,0 3 0,0-3-16,0 0 32,0 0-48,0 0 32,0 0 16,3-4 16,6-5-32,-6 2-32,-3 7 32,9-4-16,-7-5 16,7 0 0,-6 7 16,-3 2-16,10-10 0,-7 7 0,4 0 16,-6 1-32,-1 2 16,2-2 0,0 2-16,-2 0 32,0 0 64,0 0-80,0 3 56,0 7 40,-2-8-8,-1 6 0,3-8-88,-4 3 80,-3 6-8,4-6-24,-4 4 0,7-7-48,-3 0 56,1 2-24,-6 0 0,7-2 0,1 0-32,-3 0 16,0 0 16,1 0 8,1 0-40,1 0 0,-1-1-16,0 0 8,1 0-40,0-1 32,0 2 16,0-1-16,2-1 32,-1 1-48,1 1 48,-2 0-16,2 0-16,0 0 0,0 0 16,-1 0-16,-1 0 16,0 1 16,2 2 16,-2-1 0,0 1-16,0-3-16,0 1 40,-1 1-8,0-2 16,0 2 56,1-2-104,-3 0 96,0 0-16,1-1-40,-1-2-24,3 3-16,-3-2 16,0-1-64,1 0-120,0 1-272,2 2 440,-2-2-880,1 1-705,-1 1-1567,1 0-3378,1 0 6530,-1 3-11954,1-3 11954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5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0 47 15403,'0'0'0,"0"2"2192,0 6-399,0-6-329,0 6-80,0-8-328,2 0-391,0 0-193,1-1-168,-1-2-40,6-5 0,-6 5-40,6-6-24,-1 6 0,-7 3-200,3-7 168,5 5-40,-6 0 16,1-1-8,-1 1-8,1 1 32,-1 0-16,-2 1 56,0 0-200,0 0 208,0 0 8,0 0-40,-2 0-16,-2 2-8,-4 0-47,5-2-1,-6 2 0,2-2-16,4 0-16,-6 0 8,6 0-24,3 0-56,-2 0 48,-1 0-24,2 0 8,0 0 0,1 0-32,-1 0 0,1-1 16,0-1 0,0-1-48,2 1 48,-2 2-16,2-3 0,0 0 0,-2 3 0,1-3 72,1 0-8,-2 1 8,2 0 16,-2 2-24,0 0-64,0 0 104,0 0 32,0 0 16,0 0-48,0 0-104,0 0 64,-1 0-200,-1 0-200,0 0-320,0 0-529,2 0 1185,-2 0-1952,0-1-1529,1 0-2880,1 0-4586,0 1 10947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5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25 15 6465,'0'0'0,"-1"11"1992,1-11-1992,-2 9 1993,1 0-49,0-1 9,1-8-97,0 0-192,0 0-167,0 0-217,2 0-184,-2 0-1096,1 0 856,-1 0-216,2-1-119,-2 0-97,0 1-424,2 0 416,0-3-16,0 0-24,0 0-32,-2 3-344,3-9 336,0 7-64,-1-6-40,1 5-56,-3 3-176,2-7 144,0 5-40,0-1-32,0 1 16,-2 2-88,2-2 24,0 1 40,-2 0 48,0 0 24,0 1-136,2 0 200,-2 0-48,0 2 24,0 1-47,0-3-129,-1 8 96,-2-6 128,0 9-240,-4-4 16,7-7 0,-3 8 0,-4-5-120,4 4 208,-4-5-16,7-2-72,-2 2 32,0 0 24,-2 0-56,1-2 32,3 0-32,-3 0 64,0-1-48,1-2 40,0-1-72,2 4 16,-1-8 48,0 6-248,0-2-449,1-3-807,0 7 1456,0-1-3153,2 0-3472,1 1-5033,-3 0 11658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6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27 13890,'0'0'0,"0"3"3041,0-3-3041,2 10 2049,5-3-537,-5 2-248,-2-9-1264,3 0 1096,-3 0-1096,3 2 793,-1 0-273,1 1-120,4-1-136,-7-2-264,2 2 224,5-2 40,-5 0-8,1-1 0,-3 1-256,2-2 216,1-1 40,0 0 0,-1-5-8,-2 8-248,1-3 248,-1-7-48,0 3 24,2 3-48,-2 4-176,0-8 192,0 5-48,0 0-7,-1-1-49,1 4-88,-1-3 120,0 3 8,0-1-48,-1 1 56,2 0-136,-1 1 72,0 2-88,-1 5 64,1-5-48,1-3 0,0 10 40,-1-7-8,1 6-16,0-8 0,0-1-16,0 2 0,0 0 16,-1 0 0,1-2 24,0 0-40,0 0 0,0-1 48,0-2-8,0-5-48,0 8 8,0-7 72,0-1-88,0 1 16,0 4 16,0 3-16,0-8-16,0 7 48,0 0-16,0 0 40,0 1-56,0 0 16,0 3 48,2 6-48,-2-1-16,0-8 0,1 10 24,-1 0-24,2-1-8,0-2-24,-2-7 32,2 3-16,0 4 64,-2-7-24,0 2 24,0-2-48,0 0 32,0 0 8,0 0-8,0-2 64,0 2-96,-1-4 120,-1-4-88,-1 4 8,0-5-24,3 9-16,-2-3-24,0-4-24,1 6 16,0-1 48,1 2-16,-1-1 0,1 1 48,0 0 24,0 7-56,0-7-16,0 7-16,0 1 32,2 0-64,-2 0-24,0-8 72,0 7-232,0-4-336,0 4-409,0-7-751,0 0 1728,-3 0-3321,1 0-3184,-1 0-4945,3 0 11450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6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51 10178,'0'0'0,"0"0"2968,0 2-415,0-2-353,0 1-327,0-1-1873,0 2 1568,0-2-352,0 2-303,0-2-233,0 0-680,0 0 488,1 0-144,-1 0-64,2-1-64,-2 1-216,2-3 208,1 1-8,-1-6-16,1 6-8,-3 2-176,3-7 96,0 4 48,-1-4-56,1 4 0,-3 3-88,3-4 96,-2 1-32,1 0-8,0 0 0,-2 3-56,0 0 72,0-1 32,0 1 24,0 0 48,0 0-176,0 2 136,-1 1-24,-2 7-24,0-3-24,3-7-64,-4 8 40,2 2 8,-1-2 24,0 0-40,3-8-32,-3 7 32,2-5-8,-1 1-40,1 0 16,1-3 0,-1 0 33,1 0-1,0 0 8,0-2 8,0 2-48,0-7 40,0-1-24,3-1 16,-1 0-16,-2 9-16,3-10 16,4 1-16,-5 1 16,1 0 8,-3 8-24,3-2 0,-1-2 32,1 2-32,-1 1 0,-2 1 0,0 0 32,2 3-16,-2 4 56,0-4 0,0-3-72,0 7 96,-1-4-24,-1 5-16,1-6-8,1-2-48,-1 2 48,0 0-8,0-2 8,-1 0 24,2 0-72,-1 0 80,-1-1 8,0 0-24,1-1-8,1 2-56,-2-3 32,1 0-32,1 1 0,-1-1-104,1 3 104,-1-3-304,1 2-352,0 1-609,0 0-1183,0 0 2448,0 0-4873,0 1-8106,0-1 12979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6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53 11362,'0'0'0,"0"0"0,0 2 2472,0 8-303,0-8-225,2 6-207,0-9-265,0-1-296,0 1-400,-2-1-199,0 2-577,3-2 416,4-1-88,-5 0 0,7-5-56,-9 8-272,3-3 248,8-5 8,-3 1-32,1-1-8,-9 8-216,9-7 168,0 4-56,-6-5 8,7 6-8,-10 2-112,1-3 56,2 0 64,0 2-24,-1 1 24,-2 0-120,1 0 200,-1 0 8,0 8 8,-1-1-8,1-7-208,-2 8 144,2-8-144,-7 9 88,3 2 8,-5-1-72,9-10-24,-7 9 73,7-9-73,-4 9 32,-6-1-16,8-6 40,-6 5-64,8-7 8,-1 0 40,-2 0-8,1 0-32,-1 0 56,3 0-56,-1 0 48,0-4 0,0-4-64,1 4 40,0 4-24,0-9-8,2 2 16,0 4-16,5-1-216,-7 4 224,2-4-569,0 3-535,1 1-1000,4 0-1841,-7 0 3945,0 7-6762,2-5-3232,-2-2 9994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6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30 26 5345,'0'0'0,"0"11"1976,0-2 129,0 1 39,2 0-40,-1-10-143,-1 2-257,2-1-271,0-1-113,0 0-136,-2 0-1184,1 0 992,-1 0-184,0 0-159,0-2-129,0-1-64,0 0-64,0-4-24,0 4-72,0 3-296,2-8 232,-2 5-24,0-4-32,0 4 24,0 0-88,0 0 48,2 2-40,-2 1-32,0 0-88,0 0 176,0 0-80,0 1 40,0 1 8,0-2-144,0 8 104,-1-5 16,0 6-48,-1-6-32,1-1 8,-1 0 0,0 1 9,0-1-1,2-2-56,-1 0 80,-2 0-40,2-2-8,-1-5 0,2 7-32,-1-7 40,-1-2-24,1 2-32,0 4 0,1 3 16,-1-8 0,1 6-16,0 0 48,0 1 16,0 1-48,0 0 40,0 0 8,0 3 0,0 6-40,0-9-8,0 7 48,0 2 16,0 0-40,0-1 56,0-8-80,0 7 40,0-5-8,0 0 16,0 0 24,0-2-72,0 0 64,0 0-24,-1-3 8,0-5-16,1 8-32,-1-8 24,-1-1-24,1-2 32,0 3-64,0 1 32,1 7 0,0-8 0,-1 6-8,1-1 16,0 2-32,0 1 24,0 0 24,0 0-32,0 7 16,2 1 40,-2-8-48,1 9 0,-1 1 64,0 0-40,0 0-8,0-10-16,0 8 48,0-5-16,2 0 0,-2-1 8,0-2-40,0 2 48,0-2 0,0 0-32,0-1-48,0 1 32,-1-3-80,-1-5-176,0 5-312,2 3 568,-3-8-1097,3 8 1097,-3-3-2328,1-1-2617,-1 4-8258,3 0 13203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52.46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10 62 9498,'0'0'0,"-1"0"2976,1 0-2976,-2-3 2441,1 1-329,0-2-351,1-4-241,0 5-400,0 1-272,0-1-112,0-1-143,0 4-593,2-2 504,0-1-144,0 0-56,0 1-104,-2 2-200,1-2 192,2-1-8,0 0-48,-1 1 96,-2 2-232,8-3 112,-8 0 16,2 1 32,0 0-80,-2 2-80,2-1 192,-2 0-8,0 1 48,0 0 16,0 0-248,0 0 200,-1 2-24,-1 0-72,1 0 56,-1 5-72,-1-5 16,0 1-48,1 0-40,2-3-16,-3 1 80,0 1-56,0 0 25,2 0-25,1-2-24,-1 0 0,0 0 48,0 0-16,0 0-32,1 0 0,-1 0 16,1 0-32,0 0-16,0 0 16,0 0 16,0 0 16,2 0-32,0 0 64,-2 0-24,0 0-24,2 0 16,-2 0 0,1 0-48,-1 0 48,0 0-16,2 2-16,-2-1 64,0 1-32,0-2 0,0 0-16,0 2 24,0 0 24,0-2-16,-1 0 24,1 0-56,-1 0-16,0 0-24,1 0 40,-1 0 32,1 0-32,-1 0 24,1 0-8,0 0 16,0 2-64,0-2 32,0 0-16,0 1 16,2-1-72,-2 0 72,1 0-16,1 0 0,0 0 0,0 0 112,-2 0-96,2 0 8,-1 0 40,-1 0-80,0-1 64,0 0-32,0 0 56,0-2-40,0 3-16,0-1 32,0-1-48,0 1 0,0-1 0,0 2 16,-1-1 0,1 0 16,0 0-32,0 1 64,0 0-48,0 0-32,0 0 8,1 0-8,-1 0 32,0 0 0,2 0 0,0 0 0,-2 0 16,2 0-48,-2 0 88,0-1 40,0 1-96,0-1 16,-1 0-8,0 0 24,-1 0-48,2 1 16,-2-1 0,1-1 16,-1 1-16,0 1 16,2 0-16,-2 0 48,1 0-32,0 0 24,0 2-24,1-2-16,-1 2-104,0 0-80,0-1-481,0 1-647,1-2 1312,-3 2-3040,1 0-4226,-1-2-4312,3 0 11578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3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83 6985,'0'0'0,"0"0"2513,0-1-161,0 1-2352,0-1 2064,2-1-311,-1 0-337,2 0-240,-3 2-1176,2-3 969,1-1-201,4-3-152,-5 5-120,-2 2-496,7-8 344,-5 4-16,7-6-56,-6 6-8,-3 4-264,11-9 264,-8 7-24,5-6 8,-6 6-88,-2 2-160,8-3 144,-6 0-7,1 3 31,-1-1 32,-2 1-200,0 0 232,0 0 32,0 7-32,0-4-80,0-3-152,-3 8 128,0-6-32,-5 6-40,6-6 72,2-2-128,-8 3 88,5 0-8,-4-1-24,4 0 16,3-2-72,-4 2 16,1-2 8,0 2-8,2-2-32,1 0 16,-1 0 16,0 0-16,0 0 0,1-1 0,0 1 0,0-2 0,2-1 16,5 2 0,-5-2-8,-2 3-8,8-1 16,-5 0-32,5 0 8,-5 1 16,-3 0-8,8 0 0,-6-1 0,5 1-8,-7 0 16,0 0-8,2-1 0,0 1 16,-2-1 24,0 1-8,0 0-32,0 0 56,0 0 0,-1 0-24,-1-1 48,2 1-80,-3-1 72,1 0 0,0-1 16,0 0-72,2 2-16,-2-1 8,1-1-8,0 0 16,0-1-16,1 3 0,0-3 16,0 1-48,0-1 24,2 0 8,-2 3 0,2-2 8,5-1 24,-5 2-16,0 0-32,-2 1 16,2 0-16,-1 0 32,1 0-16,-2 2 56,0-2-56,0 3 16,-1 4 8,-1-5 24,-2 5-96,4-7 48,-4 2 48,1 0-80,-4 6-24,4-8 72,3 0-16,-7 2-48,4 1 80,-4-1-16,4 0 0,3-2-16,-3 0 8,1 0-16,-2 0 16,2 0-16,2 0 8,-2 0 8,2 0-16,0 0-8,0-1 16,0 1 0,0-1-32,1 0 48,2-1-16,0 1 0,-3 1 0,2-2 16,1 1-64,0 0 48,-1-2-112,-2 1-160,0 2 272,0-2-368,0 1-216,0 0-152,0-1-121,0 2 857,0-1-1248,-1-1-560,0 1-945,0 0-1656,1 1 4409,-2 0-9298,2 0 9298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3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7 88 12250,'0'0'0,"0"0"0,-1 0 2937,0-1-657,1 0-351,0-2-385,0 3-1544,0-3 1152,0 0-328,0-1-199,2-4-137,-2 8-488,1-3 424,1-6-88,0 7 24,1-6-32,4 4-48,-7 4-280,2-9 288,0 5-88,6-4-32,-6 5-48,-2 3-120,3-7 128,5 5-40,-5-1-32,-1 1 16,-2 2-72,8-1 32,-8 1 8,3 0 64,-1 2-32,-2-2-72,2 7 144,-2-4 16,0 6-40,0-2 24,0-7-144,-1 8 72,-2-1-72,-4-4 0,4 7 0,3-10 0,-7 3 0,4 5 48,-5-5 24,8-3-72,-3 2 48,3-2-48,-8 2 40,4 0-8,-3-2-16,4 0-32,3 0 16,-3 0-16,1 0 16,-1 0 0,2 0 32,1 0-32,-1-1 0,1 0 0,0 0-32,0 0-24,0 1 56,2-1-32,5 0 32,-5-1 0,5 1 32,-7 1-32,3-1 8,4 0-8,-5 1 16,1 0-40,-3 0 24,7 0 24,-5 0-8,-1 0-16,-1 0 0,2 0 0,-2 0 16,0 0 32,0 0-48,0 0 24,-1 0 9,0 0 55,-2-1-32,3 1-56,-3-1 64,0 1-32,1 0-152,-1 0-193,3 0 313,-3 0-672,1 2-640,-1 1-1160,0-1-2201,3-2 4673,-3 9-12539,3-9 12539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3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42 23 4761,'0'0'0,"-1"0"4304,1 0-1823,0 0-2481,0-1 2160,0-3-239,0 0-177,0 2-207,0 2-1537,2-3 1232,0 2-280,0-1-240,0 1-208,-2 1-504,3 0 424,-1-1-64,-1 0-23,2 0-81,-3 1-256,2 0 192,1-1 32,-1 1-80,0 0 40,-2 0-184,2 0 208,-2 0-40,0 2-32,0-2 32,0 0-168,0 2 72,0-1 0,0 1-8,-1 0 24,1-2-88,-2 2 72,0-2 8,-2 2-32,0-2 8,4 0-56,-7 0 96,6 0-56,-1 0 80,-1 0-112,3 0-8,-2 0-8,-1 0 64,2-1-16,0 0-24,1 1-16,0-1 72,0 0-56,0 0-48,2-1 104,-2 2-72,1-1 56,7 0-56,-6 1 40,6 0-40,-8 0 0,3 0-56,0 0 104,5 2-112,-8 1 8,0-3 56,2 3 16,-1-1-88,-1 1 128,0 5-8,0-8-48,0 2 24,0 1 32,-1-1 8,-1 6 8,2-8-72,-3 0 72,-4 1-16,4 1-40,0-2 56,3 0-72,-9 2 80,7-2-48,-2-1 40,-3 0-32,7 1-40,-2-3 64,0 0-24,-1-1 8,2-3-96,1 7 48,-1-2-16,1 0 16,0-1-8,0 0 8,2 0 56,-2 3-56,0 0 24,2 0-32,-1 0 48,-1 0-40,2 1-16,-2-1 16,2 3 16,0 5 56,-2-6-24,0 1-8,0-3-40,0 2 72,0 1 16,0-1-40,0-2-48,0 0-208,-1-2-288,-2-5-328,0 4-608,3 3 1432,-4-9-2481,0 6-1736,-14 1-2112,17-5-2417,1 7 8746,0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3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65 7937,'0'0'0,"-1"2"3185,0-1-881,1 1-383,0-2-1921,0 0 1720,0 0-232,0 0-311,2-1-297,-2 1-880,2-3 648,-1-6-152,1 5-80,1-7 48,-3 11-464,8-8 440,-6-1-63,5 2-73,-4 4-88,-3 3-216,9-9 176,-7 8-32,9-2-8,-8 2-24,-3 1-112,7 0 136,-5 0 32,0 2 40,-2 0-8,0-2-200,1 9 192,-1-7-64,0 6-32,0-5-8,0-3-88,-1 8 56,-2-5 88,-1 5-72,-4-8 56,8 0-128,-2 3 72,-7-2-16,6-1 72,-5 0-72,8 0-56,-4 0 64,-4 0-56,5 0-8,0-1 0,3 1 0,-4-1 48,1-1-32,2 1 8,0 0 48,1 1-72,-1-1-56,0 1 16,1 0-192,0 0-368,0 0 600,0 0-1096,0 0-841,3-1-1295,-1-1-2137,-2 2 5369,2-2-10083,-2 2 10083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3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38 47 6641,'0'0'0,"-3"0"2664,0 2-415,-1 1-209,0-1-151,2 0-121,0 0-279,1-2-177,0 0-216,0 0-256,1 0-112,0 0-208,0-1-95,0-2-113,2 0-120,-2 3-192,3-3 192,-1-5-40,7 5 16,-6-6 24,-3 9-192,9-4 200,-6-4-88,7 6 0,-8-2-32,-2 4-80,8-4 112,-7 2 72,1 0-112,0 1 128,-2 1-200,0 0 112,2 0 120,-2 2 40,0 0-128,0-2-144,-3 8 160,-1-6-112,-4 6-8,5-5 64,3-3-104,-8 8 72,4-8-16,-6 3 48,7-1-48,3-2-56,-10 1 56,6 1-24,-4-2-32,5 0 0,3 0 0,-2 0 16,-1 0 24,2 0-48,1-1-272,0 1 280,-1-1-624,1-1-544,0 0-849,3-1-1415,-3 3 3432,7-3-6122,-4-1-3864,-3 4 9986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3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31 52 4632,'0'0'0,"0"0"0,0 0 2161,-1 0 592,1 0 23,0 0-239,0-1-353,0 0-367,0 1-305,0-1-248,0 0-240,0 1-1024,0-1 793,0 0-193,0 0-128,0 0-136,0 1-336,0-2 232,2 0-16,0-1-24,0-4-32,-2 7-160,2-3 136,1-4-32,5 4-8,-6 0-24,-2 3-72,2-3 72,1-1-32,-2 2 8,1-1 8,-2 3-56,2-1 88,-2 1 8,0 0 40,0 0 8,0 0-144,0 3 112,0-1 32,-3 6-8,1-6-48,2-2-88,-8 3 72,6 4-32,-6-5-8,5 1 24,3-3-56,-8 2 56,5 0 8,-6 0-24,6 0-8,3-2-32,-3 0 56,0 0-8,0 0 24,2 0-16,1 0-56,-1 2 32,1-2-48,0 0 16,2 0-16,6 1-8,-6-1 40,9 3-8,-11-3-8,7 2 16,-4 0 0,4-2-16,-7 0 32,0 0-32,3 0 0,0 0 0,-2 1 16,1-1-16,-2 0 0,0 2 72,0-2 1,-1 0 15,0 0 0,1 0-88,-2 0 80,-6-1-40,6 0-8,-5-2 16,7 3-48,-2-3 0,-1 0 40,0 1-96,1-1-216,2 3 272,-3-2-561,2 1-471,1 0-616,0-1-1145,0 2 2793,2-1-4665,-11 12-2040,11-11-1673,-2 0 8378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4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0 9730,'0'0'0,"0"3"3240,0 0-567,0 5-361,0-8-335,0 0-385,0 0-1592,0 0 1248,0-1-303,0 0-233,0 1-216,0 0-496,0-1 328,1 1-104,-1 0-112,0 0-112,3 0 80,-3 0-80,3 0 160,4 0-32,-5 2 16,1 0 8,-3-2-152,2 1 88,5 1 0,-5 0 0,1 0-32,-3-2-56,2 0 56,0 0 16,-1 0 0,-1 0 32,0 0-104,0 0 144,0 0 16,0 0 16,-1 0-16,1 0-160,-2 0 160,-1 2-72,0 0 32,1 5-72,2-7-48,-3 3 40,0 4-8,1-4-32,-1 5 40,3-8-40,-1 3 16,0 0 17,0 4-49,0-7 16,1 0 0,0 0-33,2 0 25,-2 0 8,2-3 24,1-4-40,-1 3 32,0-5 49,-2 9-65,2-3 24,0-5 24,-1 7-8,-1-1-40,0 2 0,0-1 48,0 1-16,0 0 8,0 0 24,0 0-64,-1 0-48,0 3-128,-2-1-257,0 6-311,3-8 744,-2 2-1288,-2 0-976,1-2-1545,1 0-2961,2 0 6770,-2 0-9626,2 0 9626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4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37 7513,'0'0'0,"0"0"3633,0 0-720,0 0-433,2 0-344,0 0-343,1 0-417,-1 0-400,0 0-271,0 0-185,0 0-120,-2 0-400,3 0 384,0-1-8,-1-1-24,6-1 16,-8 0-64,2 0-16,1-4-72,0 4-32,-3 3-184,7-7 144,-7 4-24,2 1 0,-1 0-48,-1 2-72,0 0 88,0 0 24,0 0 8,0 2 32,0-2-152,0 10 128,0-2-40,-1 2-15,-1 1-9,2-11-64,-7 10 32,5-1-8,-1-7 24,1 8-32,2-10-16,-2 2 24,0 0-24,0-2 48,0 0-32,2 0-16,-2 0 32,0-1 8,1-2-40,0 1-16,1 2 16,0-8-8,0 5 8,0-6 8,0 5-8,0 4 0,2-8 0,0 6 0,-1-2 0,2 1 0,0 1 0,-3 2 0,2 0 16,1 0-16,-1 0 32,-2 0-32,2 0 0,-2 0 0,0 0 16,2 0 0,-1 1-16,-1-1 0,2 0 16,-2 0-32,0 0 56,0 0-40,0-1 48,0-1 0,0-1-24,0-1-8,0 4-16,0-2 0,0-1 0,0 0 16,0 3-16,0-1 16,0 1-16,2 0 16,-2-1-16,2 1-64,-2 0 64,0 2-192,0 6-224,0-6-321,0 1-591,0-3 1328,-1 3-2384,-1-2-1953,-13 16-2681,14-17-2344,1 0 9362,0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4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9 53 8089,'0'0'0,"-1"0"2865,1 0-2865,-1 0 2416,0 0-183,0 0-241,1 0-423,0 0-1569,0 0 1272,0 0-280,1 0-192,1 0-168,-2 0-632,0 0 432,2 0-95,-2 0-145,2-1-40,-2 1-152,2-3 224,-1 1 8,1-1 0,0 0 8,-2 3-240,2-3 152,0 1 0,-1-1-40,1 2 48,-2 1-160,3-1 128,-1 0-32,-2 1-8,1 0 40,-1 0-128,0 2 136,2 0-8,-2 1 8,0-1-96,0-2-40,0 3 56,0 0 0,0-1 48,0 0 8,0-2-112,0 2 72,-1-2-8,0 0-8,0 0 0,1 0-56,-3-1 88,1-1-48,0-1-8,1-5-16,1 8-16,-1-4 16,1-5 56,0 5-72,0-4 0,0 8 0,1-2-48,1-1 8,1 0 8,0 2 48,4 1 16,-7 0-32,3 2 0,-1 8-48,-2-10 48,3 3 32,-3-3-32,2 11 0,0-2 32,-2-2 64,0-5-64,0-2-32,0 9 56,0-7 8,-1 0-24,0-2 16,1 0-56,-3 0 64,0 0 24,-5-1-88,5-2 0,3 3 0,-8-9-32,4 6 0,-4-8 48,5 3 0,3 8-16,-2-8 32,-1 4-32,1-4 16,1 6-32,1 2 16,0-1 16,0 0-16,0 1-16,3 2 0,-3-2 16,2 2-120,0 9-216,1-2-360,-1-1-680,-2-8 1376,2 8-2577,-2-5-1840,0 7-2176,0-8-2249,0-2 8842,0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1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23 7961,'0'0'0,"0"0"0,0 7 2273,0-5-41,0 7-159,2-7-289,-2-2-1784,2 0 1480,-1-1-287,2-1-169,-1-2-168,-2 4-856,2-3 720,-1-4-104,1 4-128,-2 1-72,0 2-416,2-4 369,1 1-73,-1 0-64,-1 0-24,-1 3-208,3-3 152,-1 1 16,0 1-56,-1 0-8,-1 1-104,2 0 128,0 0-32,-2 2 48,2 0-16,-2-2-128,0 2 136,0 1 8,0 4-48,0-5-8,0-2-88,0 3 80,0-1-16,-3 6-8,0-7 24,3-1-80,-2 0 104,-1 2-48,0 0 32,1-2-8,2 0-80,-4 0 72,1 0 16,1 0-40,0 0 24,2 0-72,-1 0 56,0 0-40,0 0-8,1 0 8,0 0-16,0-1-16,0 0 48,0 0-16,3 0 8,-3 1-24,7-1 0,-5 1 16,1 0 0,5 0-16,-8 0 0,2 0 32,7 0-48,-6 0 16,0 1-16,-1-1-16,-2 0 32,3 2 32,0 0-16,-1 0 0,-2 0 40,0-2-56,0 1 32,0 1 8,0 0 32,-2 1-32,2-3-40,-3 2 32,-1 1 0,-3-1-8,5 0 24,2-2-48,-8 1 32,6-1-8,-5 0 24,4 0-24,3 0-24,-4 0 32,1 0 8,-1 0-40,1 0 0,3 0 0,-1 0 0,0 0 0,0 0 16,0 0-16,1 0 0,-1-1 16,1 0-32,0 0 32,0-1 16,0 2-32,0-2 16,0 1-8,2 0 24,-2 0-16,0 1-16,2-1 40,-1-1-96,1 1-280,-2 0-488,0 1 824,2-1-1704,-2 0-1505,0-1-2456,2 1-5233,-2 1 10898,0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4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69 8777,'0'0'0,"0"0"2425,0 0-2425,-1 0 2224,0 1-135,1-1-289,0 2-375,0-2-185,0-1-256,2 0-208,-1-1-184,1-1-152,0 0-16,1-4-31,4 4 7,-5-6-96,5 2-72,-5 5-56,7-6 8,-6 7-16,6-2 0,-7 0 0,6 2-8,-8 1-160,2 0 168,1 0 0,-1 3-24,0 4 8,-2-5 40,0 5-48,0-5 0,0 6-32,0-8-112,0 2 88,-1 5 16,-2-5-8,1 0-16,2-2-80,-8 2 128,5 0-24,-4-2 24,4 2-40,3-2-88,-8 0 72,5 0 16,-4 0-24,5-1 8,2 1-72,-2-2 32,0 0 8,1-1-56,0 0 32,1 3-16,0-7-24,0 4 8,0 0 40,3-1-32,-3 4 8,2-3 8,6 2-32,-7 0-8,2 0 48,-3 1-16,3 0 0,-1 0-16,1 0 32,0 2 16,-3-2-32,2 0 0,-1 1 72,1-1-32,-2 0 25,0 0-65,0 0 56,0 0-8,0 0 24,0 0 0,0 0-72,-2-1 96,0 0-8,-2-2 16,1-4-152,3 7 48,-7-3-208,5-1-329,0-3-543,-1 5-936,3 2 2016,-3-3-3929,2 1-3297,1 0-2864,0 2 10090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4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22 15 10098,'0'0'0,"-1"2"2664,0 1-415,-1 0-273,1 4-215,0-8-217,1-2-368,0 1-272,0 1-160,0 1-231,0-1-97,2 0-120,-2 1-88,3 0-40,-1 0-16,6 2 48,-7-1-64,-1-1-136,8 2 112,-6-2 32,8 2-32,-7-2 16,-3 0-128,10 0 96,-8 0-48,6 0-8,-7-1 32,-1 1-72,3-1 56,-1 0 72,0 0 0,-2 1 32,0 0-160,0 0 144,-1 0 56,-2 0-40,-1 0-72,-3-1 16,5 1-64,-7-1-56,6 0 104,3 1-88,-4-1 32,-4 0 0,7-1 8,-2 0-40,0 1 0,0-2 0,2 0 16,0 0-72,1 3 56,-1-2 8,0 0-8,1 1 48,0 1-32,0 0 24,0 0-40,0 0 64,0 0-24,0 0 16,0 0-56,0 2-8,0-2 8,0 0 40,0 2-40,-2-1 56,1 1 32,1-2-88,-3 2-56,1-2-152,-1 0-272,-4 0-496,7 0 976,-2 0-1832,-1 0-1489,1 0-2728,0 0-4522,2 0 10571,0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4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5 7209,'0'0'0,"0"3"2769,2 6-697,-2-9-2072,1 2 1736,7 6-143,-7-8-89,2 0-272,-3 0-1232,9 0 977,-7 0-241,5 0-168,-7 0-88,0 0-480,7 0 464,-7 0-48,3-1 64,4 0-64,-7 1-416,0-3 376,2 1-16,0-2-63,-1 1-25,-1 3-272,0-4 224,0 0 40,0 2-16,0 1 16,0 1-264,0-1 264,0 1-24,0 0-72,0 2-8,0-2-160,0 2 128,0 8-104,0-7 32,0 6-8,0-9-48,0 3 0,0 4 40,0-5 0,0 0-40,0-2 0,0 2 56,2-2-8,0 0-24,0-1-48,-2 1 24,0-2-16,2-5 16,-1 5-32,-1 2 32,2-9 64,-2 9-64,2-3 24,-2-5 24,2 5-48,-2 0-16,0 3 16,2-2-16,-2 0 0,0 1 72,0 1 8,0 0-64,1 2 72,-1 1 24,0 6-40,0-1 32,0-1-40,0 0-48,0-4 8,0 4-16,0-7 8,0 0 24,0 2 24,-1-2 8,0 0 48,1 0-104,-3 0 72,0-1-48,1-2-40,-2-4 32,4 7-16,-4-3 0,-3-5 32,6 5 24,-1 0-8,2 3-48,-3-4 40,2 2-8,0 1 8,0 1-56,1 0 16,-1 0-112,1 1-264,0 7-416,-1-7-672,1-1 1464,-1 8-2641,0-6-1944,-1 17-5417,2-19 10002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4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18 18 11850,'0'0'0,"0"-2"4073,0-1-2025,0 1-471,0 2-1577,1-3 1224,1 0-280,1 2-328,5 0-112,-8 1-504,2 0 392,5-1-55,-4 0-9,4 1-40,-5 0 24,5 0-48,-7 0-40,3 0 48,-2 0-64,1 0 72,-2 0 32,0 0-48,0 0-264,0 0 272,-1 2-72,-1 0-8,0 5-96,2-7-96,-7 2 64,4 6 48,-1-6-64,-3 1 24,7-3-72,-2 7 104,0-5-104,-2 0 8,1-1-16,3-1 8,-1 3-48,0-1 80,0-2-32,1 0 72,0 0-72,0 0-16,0 0-16,0-1 32,2 0-40,-2 1 40,3-2-16,0 0 32,0 2 0,-2-2-32,-1 2 16,2-1 32,-2 0-32,0 1-32,0 0 72,0 0-40,0 0 16,0 0 16,-2 0 72,0 2-104,2-2 0,-3 2 72,-1-2-104,1 1-56,-1-1-24,4 0 112,-8 0-384,6 0-248,-1 0-632,0 0-1057,3 0 2321,-3 0-3992,1 0-2386,2 0-2920,0 0 9298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4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51 6849,'0'0'0,"0"0"3041,1 0-457,2-1-391,0 0-241,0-1-232,-1 0-343,1 1-329,0 0-280,-3 1-768,2-1 576,0-1-112,1 0-120,-1-1-48,-2 3-296,1-2 241,1-1-17,-2-1-40,2 2-40,-2 2-144,2-3 136,-2 0-32,0 1-16,0-1 8,0 3-96,0-3 80,0 1-24,0 0-16,0 1 16,0 1-56,0 0 88,0 0 8,0 0 56,2 0-56,-2 0-96,0 3 104,0-1-24,1 5-40,-1-7 8,0 0-48,2 3 40,-2 0 40,0 0-8,0-1 16,0-2-88,0 2 96,0 0-48,0 0 24,-1-2-32,1 0-40,-1 0 56,-1 0 56,0-3-64,-1 0 8,3 3-56,-2-3 8,1-6-8,-1 6 0,0-1 16,2 4-16,-1-7 0,0 6 16,0 0 16,0 1-24,1 0-8,0 0 0,-1 0 32,1 3-64,0 0-64,0-3 96,0 8-368,0-6-504,0 6-953,-1-6-1471,1-2 3296,0 3-5689,0 0-4474,0-3 10163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4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18 38 13890,'0'0'0,"0"0"0,0 0 3489,0 2-1072,0-1-433,2 1-295,0-2-385,-2 0-392,0 0-280,0 0-176,0 0-456,0 0 336,2-1-104,-1-1-72,1-1-24,-2 3-136,3-7 72,0 4 16,4-1-32,-5-3 8,-2 7-64,2-3 56,5 1-8,-5-2 41,1 2-33,-3 2-56,3-2 64,-1 1-8,0 0-8,-2 1 8,0 0-56,0 0 88,0 2-24,-2 0 40,0 6-32,2-8-72,-8 3 80,5 6-8,-5-6-24,4 0 8,4-3-56,-8 7 48,4-7-8,-4 2-24,6 0-16,2-2 0,-7 2 0,6 0 32,-2-2-48,1 0 16,1 0-16,1 0 16,0 0-40,0-1 24,0-2 0,2 1-16,-2 2 32,3-2-16,5-1 0,-6 0 32,6 1 0,-8 2-16,1-3 0,8 1 16,-8 1-48,2 0 32,-3 1 0,7 0 16,-7 0 0,2 0 0,-2 0-16,0 0-32,-1 0-144,1 0 176,-3 0-392,-5-1-273,5 0-543,-7-2-840,10 3 2048,-7-2-3585,3-1-2960,-5 1-3866,9 2 10411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4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9 18 13426,'0'0'0,"-1"3"4201,1-3-4201,-1 3 2257,-2 5-481,2-6-264,0 1-343,1-3-1169,-1 3 808,1-2-256,0-1-200,0 0-120,0 0-232,0 0 184,1 0-8,2-3-16,0 0-32,-3 3-128,2-3 120,1-1-48,0-3 0,0 6 16,-3 1-88,2-3 72,1 0-40,0 0 8,-1 0-8,-2 3-32,2-2 56,0-1 0,0 2-8,-1 0 24,-1 1-72,2-1 48,-2 1 8,0 0-24,0 2-8,0-2-24,-1 3 32,0 5 0,-2-6-8,-4 9 8,7-11-32,-2 3 48,-1 7-24,-4-8 25,6 6-49,1-8 0,-3 1 0,1 1 16,1 0-16,-1-2 16,2 0-16,-1 0 8,0 0-8,0 0 0,1-1-8,0 1 8,0-3-32,0-6 16,0 6 16,2-6 16,-2 9-16,2-4 16,1-4-16,-1 6 0,1-1-73,-3 3 73,3-2-80,-1 1-8,0 1-120,0 0-80,-2 0 288,0 3-528,0 0-320,0 5-400,0-7-809,0-1 2057,0 2-3304,0 0-2098,0 1-4608,0-3 10010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5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38 4112,'0'0'0,"-1"3"1705,1 5 671,0-5 393,0 4-41,0-5-439,2 0-417,0 5-335,0-7-265,-1 2-256,-1-2-1016,2 0 760,-2 0-200,2 0-71,0 0-65,-2 0-424,2-2 352,0-7-16,1 2-128,5-2-32,-8 9-176,2-8 144,5-1-64,-5 1 8,7 5-16,-9 3-72,2-9 24,6 6 32,-6 0-40,6 1-32,-8 2 16,1 0 32,1 0 8,0 2 0,0 6 48,-2-8-88,0 3 96,0 8-24,-1-4 0,-2 0 0,3-7-72,-3 3 32,0 6 32,-1-7-16,1-1-8,3-1-40,-4 2 72,-3-2-16,4 0 0,-4 0 16,7 0-72,-3-1 64,-4-1 8,5-6-16,0 7-56,2 1 0,-3-3-120,0 1-264,1 1-440,1 0-672,1 1 1496,-2 0-2681,2 0-1880,-4 20-5513,4-20 10074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5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15 16 4961,'0'0'0,"0"0"1616,0 0 456,0 0 177,0 0 23,0 0-223,0 0-2049,0 0 1760,0 2-280,-1 0-167,0-1-185,1-1-1128,0 3 944,-1 0-176,0-1-144,0 0-135,1-2-489,0 0 376,0 0-120,0 0-88,0 0-72,0 0-96,3-1 112,-1 0-16,5-1 0,-5-1-8,6-4-48,-6 5 32,5-1 0,-7 0 8,0 3-80,3-3 72,0 0 0,-3 3 8,2-1 48,-2 1-128,0-1 128,0 1 40,-1 0 8,-2 0-64,3 0-112,-4 2 72,-3-1-16,4 1-24,0 1 8,3-3-40,-7 2 32,4-1-8,0-1-8,0 2 0,3-2-16,-3 3 0,0 0-16,2-1-8,0 1-48,1-3 72,-1 3-176,0-2-264,0-1-360,1 0-672,0 0 1472,0 0-2625,0-3-1992,2-1-6393,-2 4 11010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5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0 93 12058,'0'0'0,"0"-1"3889,2-2-1649,0-6-535,0 7-281,0-2-304,-2-3-280,2 4-255,-2-6-105,0 9-480,3-7 408,-1-1-120,0 0-48,1 1-88,-3 7-152,3-7 72,-1 3 32,5-3-8,-7 6-64,0 1-32,3-3 80,4 2-64,-7 0 0,2 0 96,-2 1-112,2 0 144,0 2-16,-2 1 88,0-3-216,0 7 112,0-7-112,0 2 104,0 5 8,-1-4-64,-1 0 24,2-3-72,-2 7 88,0-7 8,-2 0 24,-3 0-16,7 0-104,-3 0 40,-5-1-80,5-2 8,0-4 0,3 7 32,-4-3-56,1 0-88,1-5-304,1 8-384,1 0 832,0-3-1552,0 2-1265,0-1-2312,0 1-6113,0 1 11242,0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1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16 48 8945,'0'0'0,"0"-2"3105,0-6-520,0 8-2585,2-3 2168,0-5-272,0 5-287,0-1-361,-2 4-1248,1-3 936,1 0-296,0 0-167,0 1-89,-2 2-384,2-2 304,-1 1-32,1 0-32,1 1-16,-3 0-224,3 0 208,-1 0-56,0 2 16,0 0-24,-2-2-144,2 2 144,-1 0-16,-1 1-32,0 0 8,0-3-104,0 7 96,0-5 24,-3 6-24,0-7-24,3-1-72,-3 3 48,-4 0 8,5 0-16,-1-2-8,3-1-32,-4 0 24,-3 0 8,5 0-16,0 0 8,2 0-24,-3 0 48,0 0-32,2-1 8,0 1-24,1 0 0,0-2 16,0-1 0,0 2-32,2-1 32,-2 2-16,3-2 32,4 1-8,-5 0 8,6 0-16,-8 1-16,3-1-16,4 1 16,-5 0-16,0 0-16,-2 0 32,8-1-8,-7 1 8,-1-1 56,0 1-56,0 0 24,0-1 24,0 1-8,-1-2 8,1 2-48,-1-3 56,-2 0-40,0 2-16,-5-2 16,8 3-16,-2-3 0,-6 0 16,6 0 24,-6 0 8,8 3-48,-2-3 8,-1 3 8,0-1 0,2 1-16,1 0 0,-2 0 32,1 0-48,0 0-40,0 2-224,1-2 280,-1 3-608,1-1-560,-1-2-953,1 0-1463,0 0 3584,0 0-6146,0-3-3600,0 3 9746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5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54 73 8169,'0'0'0,"-1"-1"2969,1-3-913,0 4-2056,0-9 1705,0 5-105,0-6-272,1 2-247,-1 8-1081,2-7 872,0 4-192,1-5-136,-1 5-80,-2 3-464,1-8 392,1 6-16,0-1-72,-2 1 8,2 2-8,-2 0-15,0 0 47,0 1-64,0-1-272,0 2 208,0 6 0,0-5-40,-2 7 40,2-10-208,-1 9 224,-2-6-56,0 6 0,0-6 32,3-3-200,-7 7 168,5-5-16,-5 6-8,5-6-96,2-2-48,-7 7 8,4-7 40,-4 2-80,4-2 72,3 0-40,-3 0 32,-1 0-64,1 0 48,1-2-32,2 2 16,-2-3-64,0 1-208,0-1-376,1 0-728,1 3 1376,0-2-2665,0-2-2184,0-3-6393,0 7 11242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5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22 98 9802,'0'0'0,"0"0"0,-1-2 2040,-2-7-328,1-1-127,1-1-201,0 1-360,0-1-192,0 1-143,0 2-129,1 8-560,0-8 512,0 1-64,0 4-56,0 3-392,0-3 304,0 3-304,0-3 264,0 1-56,2 1-24,0 1-56,-2 0-128,2 0 136,0 2-32,1 0-24,0 0 0,-3-2-80,2 3 24,6 0 56,-8-1-32,2 1-48,-2-3 0,3 3 96,-1 0-56,-2-2-16,2 1 56,-2-2-80,0 0 120,0 2 8,0-2 56,-2 0 65,2 0-249,-2 0 160,-1 0-8,0 0-48,-4 0-16,7 0-88,-2 0 80,-2 0 16,1 0-24,-1 0-8,4 0-64,-3 0 56,1 0-24,-1 2-88,1 0-232,2-2 288,-1 2-552,-1 1-505,2 0-727,0-1-1097,0-2 2881,0 2-4753,0 0-4569,0-2 9322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5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27 48 13514,'0'0'0,"0"10"3009,0-1-648,0-9-2361,-1 9 1944,1-1-344,-2-8-383,0 0-353,2 0-864,0 2 640,-1-2-176,1 0-104,0 0-136,0 0-224,0-1 144,0-2-24,1-4-96,2-1 48,-3 8-72,8-9 56,-5-1 32,6-1-40,-6 0-8,5 2 64,-6 2-48,6 4 16,-7 0-40,-1 3-32,2-3 0,0 2 0,0 1 128,-2 2-80,0-2-48,0 8 72,0-1-32,-3 1-72,0 1 48,3-9-16,-9 10 16,7-1 16,-6-2-16,5 1 56,3-8-72,-8 1-16,4 7 32,-4-8 24,5 0-8,3 0-32,-7 0 72,6 0-72,-2-3-176,-1-1-216,4 4 392,-2-9-720,-1 6-528,2-6-921,1 6-1527,0 3 3696,0-3-6514,3 1-2904,-3 2 9418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5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67 47 11258,'0'0'0,"-7"0"2760,0 0-463,-2 1-321,1 1-263,1-2-337,0 3-280,4 0-200,-6-2-223,7 2-113,-1-1-112,1 0-184,0-1-80,2-1-184,0 0 112,0 0-40,0 0 0,1 0 32,1-2-64,1-1 32,5-6-16,-6 5-16,5-6 8,-4 2-8,-1 1 0,1 4 32,-1-4-16,-2 4 32,0 0 16,0 0 8,-1 2 80,-2 0-96,1 1 40,1 0-112,-1 0-8,0 2 32,1 0-64,0 1-120,-1 4-192,2-5-304,-1 0-416,0-2-520,0 0-945,1-1-1384,0-6-1736,0 3-2849,0 4 8482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5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36 78 16043,'0'0'0,"0"-1"3233,-1 0-1233,-1-1-376,2 2-1624,-1 0 1361,0-3-361,0-1-320,0 1-208,1 3-472,0-8 304,0 5-72,2-6 16,0 5-104,8-4-56,-7 5-32,8-5-64,-3 5 120,-8 3-112,7-7 256,0 5-96,-4-1 89,5 0-161,-8 3-88,2-1 16,-1 0 48,-1 1-8,0 0 32,0 0-88,0 0 152,0 0 72,0 0-88,0 0 32,0 0-168,-4 0 64,-4 0-200,0 0 40,0 2 8,8-2 88,-9 0-48,-1 1 80,2 2 32,0 0-80,8-3 16,-8 2 24,6 1 8,-6-1 0,6 0-80,2-2 48,-3 2-328,1-1-345,0 1-511,1 0-736,1-2 1920,-1 0-3201,1 0-2488,2 0-5457,-2 0 11146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5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22 30 10698,'0'0'0,"-3"0"2648,-5 0-615,5 0-121,3 0-1912,-2 2 1689,0 0-329,0-1-320,1 1-272,1-2-768,-1 0 448,1 0-152,0 0-72,0 0-224,2-2 160,-2 2-160,7-2 193,-4-6 135,8 6-40,-3-2-32,0 1 40,-1 0-232,0 0 48,1 0-56,-6 1 16,1-1 40,4 2-56,-7 0 88,0 1-144,2 0 176,-2 0-16,0 0 48,0 2-8,0-2-200,-3 2 88,1 0 0,-6 0-16,5 1-64,3-3-8,-9 3 64,2-1-40,-1 1-48,0 0-120,8-3 144,-7 7-176,0-5 40,4 0-24,0-1 176,3-1-16,-3 0 40,2 2 32,0-2-32,1 0-168,0 0 128,2 0-432,0-1-520,0-6-689,6 0-1335,-8 7 2976,8-8-5169,1 0-4930,-9 8 10099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5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39 56 11698,'0'0'0,"-3"-1"2785,0 0-425,-4-1-295,6 1-353,-1-1-288,-1 0-312,0-1-279,1 1-217,1-1-168,0 0-152,1 2-96,0-2-104,0 3-96,0-3 96,0 0-8,2 0-16,0-4 0,-2 7-72,7-3 56,-4-1-16,4 1 8,-4 0 32,-3 3-80,7-1 48,-5 0-24,1 0 8,-1 1-8,-2 0-24,2 0 32,0 0 40,-2 2 32,0 1-64,0-3-40,0 3 104,-1 4 8,-2-7-40,1 2 0,2-2-72,-4 2 56,-4 1-64,4 0 48,-4 5-24,8-8-16,-2 2 16,-6 0 56,6 5-56,-1-5 8,3-2-24,-3 3 32,2 0-48,-1-1-24,1 0-208,1-2 248,-2 2-464,1-2-352,1 0-464,0-3-785,0 3 2065,0-3-3288,0-5-2178,3 6-4160,-3 2 9626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6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12 46 5145,'0'0'0,"-2"3"2352,0 6 9,2-9-2361,-1 2 2232,0 0-111,1-2-241,0 0-352,0 0-1528,2-2 1169,0-2-265,0-4-128,1 1-160,-3 7-616,2-7 512,6-1-104,-6 1-144,5 4-24,-7 3-240,3-9 192,5 7-16,-6-1 24,1 2 16,-3 1-216,7-1 217,-7 1 31,3 3-56,-2 4 40,-1-7-232,0 3 160,0 8-16,0-3 24,-1 2-32,1-10-136,-3 9 112,-4-1 0,4-1-40,-1-5-32,4-2-40,-8 8 112,6-8-56,-7 2 16,7-1-16,2-1-56,-8 0 0,5 0 0,-1-1 0,2-1 24,2 2-24,-3-3 0,2-1 32,0-3-32,1 5-72,0 2 72,0-4-296,0 1-400,2 1-561,0 1-1023,-2 1 2280,2-2-4017,-2 4-2008,0-2-2353,0 0 8378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6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11 32 11642,'0'0'0,"0"8"2713,0-6-705,0-2-2008,3 10 1704,4-7-103,-7-1-241,2-2-408,-2 0-952,2 0 672,1-1-208,-1 0-95,0-2-57,-2 3-312,3-2 232,4-6-16,-4 6-104,0-6 16,-3 8-128,8-2 80,-6-8 16,0 7 16,1-6 0,-3 9-112,7-2 96,-7-1-8,0 1 24,0 1-16,0 1-96,0 0 112,0 0 32,-1 7-48,-1-4 8,2-3-104,-8 11 64,6-4-64,-7 1 32,1-1 24,8-7-56,-3 7 88,-6 1 24,5-6 32,-4 8 0,8-10-144,-2 2 128,-2 5 56,1-5-96,1 0 0,2-2-88,-3 2 72,2-2-56,0 0 24,1-1-64,0 1 24,0-3 0,0-5 0,0 4-144,0-6-192,0 10 336,0-3-856,0-7-896,0 7-1601,0-4-3329,0 7 6682,0-2-10074,0 2 10074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6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24 12530,'0'0'0,"0"0"0,0 2 4129,-1 5-1664,1-5-545,0 0-272,0 0-311,0-2-1337,0 2 888,1 0-304,1-2-144,0 2-136,-2-2-304,3 1 272,4 1 0,-5-2-80,6 0-8,-8 0-184,3 0 176,5 0-56,-6-2-16,8-1-8,-10 3-96,3-7 88,0 4-8,5-4 8,-8 4-16,0 3-72,2-4 56,0 1 25,0-1-9,-2 2 48,0 2-120,0-3 104,0 0 16,-2 1-16,-1 1-32,3 1-72,-8 0 64,6 0-8,-6 0-24,5 0 16,3 0-48,-8 0 0,5 1 24,0 2 8,-1 6-64,4-9 32,-4 2 16,2 1 0,-1 4-48,2-5 48,1-2-16,0 1 16,0 1-16,0 0 16,0-2-48,0 0 32,2 0 0,0 0-16,0-2 32,0-5 0,-2 7-16,3-3 32,-1-5-16,-1 5-16,1 1 16,-2 2-16,0-3-16,0 0 32,0 2 8,-1 1-8,1 0-16,-2 2-40,-1 1-112,-4 8-280,4-3-433,3-8 865,-4 9-1704,-3 2-1713,5-1-3656,0 1-4010,2-11 11083,0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1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37 7265,'0'0'0,"0"3"2433,0-3-2433,0 7 2264,0-5-103,0-1-249,2 1-400,1-2-319,0 0-225,-1-1-152,1-1-128,4-6-96,-7 8-592,0-2 488,7-8-104,-5 6-8,1-5-56,-3 9-320,8-2 289,-8-6-41,2 7-32,1-1-8,-3 2-208,1-1 208,1 0 0,-2 1 24,0 0 24,0 0-256,0 3 240,0-1-56,-2 6-48,1-7 8,1-1-144,-3 8 112,0-7 16,0 1-40,0 1-32,3-3-56,-4 2 48,2-1-24,-1-1 8,2 2 8,1-2-40,-2 0 48,1 0-24,0 0 8,1 0-16,0 0-16,0-1 0,0 0 0,2 0 16,0-1-32,-2 2 16,3-1 0,-1 0 16,1 1-16,4 0-16,-7 0 16,0 0 16,3 3-16,0-1 24,-3 1 8,0-3-32,1 3 56,-1 4 0,0-5 16,0 5 16,0-7-88,0 2 88,-3 0 0,0 1 0,0 0-16,3-3-72,-3 2 88,-1-1-16,-3-1-16,4 0 8,3 0-64,-3-3 40,-1 0 8,1-4-24,0 5-24,3 2 0,-3-7 16,1 4-16,2 1 0,-1-2 16,1 4-16,0-3 0,0 1 16,0 2-64,0-1-96,0 1 144,1 0-368,-1 0-264,2 0-312,-2 2-488,0-2 1432,2 3-2201,0 0-1208,-2 5-2200,0-6-3737,0-2 9346,0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6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11 50 10858,'0'0'0,"0"0"0,-1 3 2832,0 0-887,0-1-217,0 1-135,1-3-305,0-1-384,2-2-272,-2 1-160,0 2-472,2-7 400,0 4-120,1-7-56,0 3-88,-3 7-136,2-7 121,6 4-25,-7-4-24,2 4 8,-3 3-80,3-3 56,5 1-32,-6 1 16,0 0 32,-2 1-72,3 0 80,0 0 16,-1 0 40,-2 2-8,0-2-128,0 1 136,0 2 0,0 0-48,-1 0 8,1-3-96,-3 2 40,0 5-16,0-7 48,-5 3 0,8-3-72,-3 3 56,-5-1 40,4-1-40,-5 1 56,9-2-112,-2 2 128,-2-2-16,1 2 16,1 0-56,2-2-72,-1 1 56,0-1-40,1 2-16,0-2-16,0 0 16,0 0-16,2 0 16,-1 0-144,1-2-160,-2 2 304,2-2-704,-2-2-633,2-3-1015,-2 4-1665,0 3 4017,0-9-6041,2 2-2321,-2 7 8362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6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1 115 8769,'0'0'0,"0"-2"4113,0 2-4113,0-8 2041,0 0-593,3 0 8,-1 0-7,6-1-201,-6 2-328,1 3-160,4-6-112,-7 10-648,2-7 520,6 0-71,-5 3-73,4-3-88,-7 7-288,2-2 272,6-6-48,-7 7-24,7-3-16,-7 0-72,7 2 16,-7-1-32,1 1 32,1 2 0,-1 0 32,-2 0-8,0 3 40,0 0-8,0 4-72,-1-5 8,-2 5-32,3-7-88,-3 2 88,1-1 0,-6 2 8,5-1-48,-5 0-24,4-2 24,-4 0-48,8 0 0,-3 0 32,0 0-8,0 0-8,0 0 32,0 0-24,3 0-24,-3 1 48,1-1-24,0 2 24,0-2-16,2 0-32,-1 2 24,0-2-136,1 0-256,0 0 368,-1 0-736,1 2-712,0-2-1377,0 0-2520,0 0 5345,0 0-11594,0 0 11594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6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40 86 10714,'0'0'0,"-2"2"4049,-1-2-1801,1 2-423,-1-2-137,2-1-232,1-2-424,-1-4-383,0 3-105,0-6-88,1 0-80,0-2-8,0 2-160,2-1 8,0 3-32,5 1-56,-5 4 56,5 1-80,-7 2-104,2-1 112,6 1-8,-6 0 0,5 3-8,-7-3-96,2 10 136,0 0 32,1 1-32,-1 2 8,-2-13-144,0 10 104,0 1 16,0-2-24,-1-2 8,1-7-104,-3 3 152,1 5-63,-1-8 31,-4 2-16,7-2-104,-3 0 40,-7 0 56,3 0-56,0-2 8,7 2-48,-4-7 72,-3 3-88,4-4-104,0 5-280,3 3 400,-4-3-865,1 0-663,0 2-1281,2 1-2136,1 0 4945,-3 3-12146,3-3 12146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6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27 45 8193,'0'0'0,"-1"0"3529,1 0-904,0 0-409,0 0-136,0 0-231,1 0-337,1 0-360,-2 0-239,2 0-225,-2 0-168,0-1-96,2-1-136,-2-1-96,0-4 16,2 4-112,-2 3-96,2-9 144,1 6-24,0-4-64,4 4 16,-7 0-72,7 1 56,-5 1 16,5 1 16,-7 0-88,2 2 136,0 0 8,1 9 0,-1-2 16,0 3-56,-2-1 48,0 1-64,0 0-31,0-12-57,-3 11 16,-1-1 40,-4-2-8,6-5 40,2-3-88,-7 7 104,4-7-56,-5 2 24,0-2-16,8 0-56,-8 0 96,1-2-96,5 0 0,-6-1 16,7-1-128,-2 2-136,1-1-393,0 1-679,1 2-1224,1 0-2377,0 11-7666,0-11 12587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6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 35 14219,'0'0'0,"0"0"2128,0 0-672,2 2-95,1 0 31,-3-2-1392,2 1 1224,1-1-264,4 0-287,-7 0-169,0 0-504,3 0 424,5 0-48,-5 0 0,7-3-48,-10 3-328,2-4 248,7-3 40,-6 4-104,4-5-24,-7 8-160,2-2 168,1-2-32,-1 1-24,1 1-40,-3 2-72,2-2 104,-2 1-16,0 1 56,0 0 16,0 0-160,0 3 88,-2 7 40,-1-3-56,0 1-24,3-8-48,-8 8 104,6 0-80,-5 0 72,4-5-40,3-3-56,-7 8 16,4-6 24,-4-1-64,4 1 24,3-2 0,-3 0 24,1 0 40,-1-2-40,0-6-8,3 8-16,-1-3-56,1 3 56,-1-9-48,0 2-128,1 4-176,0 3 352,0-7-728,0 6-736,-1 0-1081,1 0-1880,0 1 4425,-13 10-6641,13-10-2209,0 0 8850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6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22 40 13082,'0'0'0,"0"0"2137,0 0-225,0 0-271,2 0-145,-2 0-336,2 0-320,-1 2-288,-1-2-64,3 0-79,-1 0-41,1-1-8,4-2-128,-5-1 32,0-3-8,7 4-64,-6-6 32,4 7-48,-5-2-48,0-3 24,-2 7-152,0-1 104,2 0 40,-2 1 0,0 0 8,0 0-152,0 0 216,0 7-8,-1-4-32,-2 6-64,-1-1-80,-3 0 56,4-1-32,-6 2-24,9-9-32,-2 2 32,-5 7-80,4-7-40,0 0 88,3-2 0,-7 2-32,6-2 80,-2 0 24,1 0-72,2 0 0,-3 0 0,1-2 16,1-1 16,0 0-32,1 3 0,0-3 0,0-4-16,0 4-48,2-1 80,-2 4-16,2-2 48,0-1-32,0 2 56,-2 1-72,0-1 16,0 1-16,1 0 0,-1 0-80,0 0-280,0 0-392,0 0 752,0-1-1392,-3 0-1225,0 0-1936,-8 20-3952,10-19 831,1 0 7674,0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6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43 53 12650,'0'0'0,"0"0"0,-2 7 3577,-1-4-1257,1 5-551,-1-5-185,0-3-272,1 0-287,0-2-305,1-1-216,1 3-504,-1-8 328,1 5-104,0-7 8,2 1-88,-2 9-144,2-8 168,7 1-40,-7 3-96,5-5 24,-7 9-56,3-3 0,5 1 48,-6-1 48,5 1-32,-7 2-64,0-1 96,2 1 8,-2 0 24,0 2 24,0-2-152,0 2 176,0 5-48,-2-5-48,0 0-8,2-2-72,-9 9 56,7-7 49,-8 0 15,6 1-64,4-3-56,-10 2 88,3-1-56,5-1 0,-7 0 16,9 0-48,-2 0-32,-1 0 48,0 0-16,2 0 24,1 0-24,0 0-8,-1 2-160,1-2-321,0 2-535,0-2 1024,0 0-1912,0 2-1561,1 0-2840,1-2-4338,-2 0 10651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7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21 63 8289,'0'0'0,"-1"0"3697,1 0-896,0 0-633,0-1-279,0 1-1889,0-1 1600,0 0-328,0-1-408,0 1-216,0 1-648,2-2 537,0 0-105,-1-1-48,2 1-64,-3 2-320,7-3 248,-5 0-48,1 1 24,4 0-56,-7 2-168,0-2 160,3-1-64,-1 1 8,0-1-24,-2 3-80,2-3 88,0 1 56,-2 1 32,0 0 24,0 1-200,0-1 200,-2 0 24,-1 1-64,-4 0-32,7 0-128,-3 0 176,-5 3-72,6-2 48,-6 2-7,8-3-145,-3 8 104,0-6 0,-4 6 0,6-5 0,1-3-104,-3 8 48,2-5 24,-1 5-72,1-7 32,1-1-32,0 3 40,0-1-8,0 0-32,0-2 16,0 0-16,2-3-16,0-5 64,1 0 8,4-1-8,-7 9-48,0-9 72,2-1 8,-2 1-40,0 2 96,0 7-136,-1-4 136,-2 1-88,1 0-48,-1 2-288,3 1 288,-3 0-632,1 7-601,-1 0-1023,1 3-1689,2-10 3945,-1 12-6905,1 0-3330,0-12 10235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7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3 103 9241,'0'0'0,"-1"0"3945,1 0-1072,0 0-641,0 0-2232,0-1 1905,0-1-385,0 0-440,2-1-271,0 0-153,0-4-128,-1 4-8,2-6-72,0 1-64,4 5-40,-5-4-80,0 5-32,0 0-32,0 1-40,1 0-24,-1 1-40,-2 0-96,1 0 152,1 0-48,0 2 40,-2-2-56,2 2-23,-2-2 39,0 2-32,0-2 48,0 0 16,0 0-8,0 0 8,-2 0-56,-1 0-24,-4-1-8,4-2-16,1 1 8,2 2-40,-7-2 48,5 2-48,-1-1 16,0 1-16,3 0 0,-2 0 16,-1 1 0,2 2-64,0 6 48,1-9 0,-1 3 16,0 7-16,0-3 32,1-4-8,0 6 8,0-9-32,0 1 0,0 1-16,0 0-72,0-2-120,0 0 208,0-2-376,2-7-233,-2-1-319,0-2-520,0 12 1448,0-16-2449,0 0-1559,0 1-2530,0 0-2816,0 15 9354,0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7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15 60 8913,'0'0'0,"-1"0"3649,0 0-1104,-1-1-385,0-2-263,0-1-273,2 1-368,-2-4-288,1 4-239,1-4-177,0 4-112,0-1-120,2-3-56,0 5-64,1-1-16,6 0-24,-7 1-96,5-1 40,-7 3-104,3-3 40,-1 2 16,6 1 48,-8 0-8,0 0-96,1 0 144,-1 3 16,0-1 40,0 0-120,0-2-80,0 2 184,0 0-64,-1 0-32,-2-2 88,3 0-176,-4 2 8,-3-2 72,4 0-40,-4 0-40,5 0 88,-1 0-104,-1 0 48,2 1 24,2-1-56,-3 0 0,1 0 16,1 2 16,0 0-48,1-2 16,0 2 16,0 0 16,0-1-8,3-1 24,-3 0-48,2 0-32,0 0-8,1 0-56,-1-1-192,-2 1 288,3-3-584,-2-4-592,1 4-1080,-2-4-1449,0 7 3705,0-2-6274,0-1-3456,0 3 9730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1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25 66 7417,'0'0'0,"0"0"2961,-1-1-529,0 0-223,1-1-217,0 0-312,0-1-319,0 1-281,0-2-224,2 1-184,-2 3-672,0-9 528,2 7-87,0-6-65,0 5-48,-2 3-328,1-8 328,1 5-72,0-4-88,0 5-16,-2 2-152,2-2 96,-1 1 16,2 0-40,-1 0 0,-2 1-72,3 0 80,-1 0-8,1 0 16,0 0-32,-3 0-56,2 0 56,-1 3 32,1-1 24,-2 1 0,0-3-112,0 3 120,0-1-8,0 0-8,0 1-32,0-3-72,-1 2 72,-1 1-32,-1 0 16,0-1 8,3-2-64,-7 1 24,4-1 8,0 0 0,-1 0-24,4 0-8,-4 0 48,2 0-8,-1 0 8,1 0-24,2 0-24,-1-1-24,0 0-8,1 0 32,0-1 0,0 2 0,0-1 16,0 0-32,2 0-16,5 1 24,-7 0 8,2 0 24,5 0-24,-4 2 16,4 0 0,-7-2-16,2 2 0,1 0 32,4-1-24,-7 1 8,0-2-16,2 2 0,-2 0 32,0 0 40,0-1 48,0-1-120,-2 2 128,-1 0 32,0 0-40,-5-2 24,8 0-144,-3 2 137,-7-2-49,3 0-16,3 0-56,4 0-16,-9 0 32,7-1 16,-2 0-40,1 0 24,3 1-32,-2-2 48,-1 0-32,2 0 0,0 2-32,1 0 16,0-1-80,0 0-152,0 0-321,3-1-503,-3 2 1056,2-1-1976,1-2-1633,0 1-3208,0 0-3402,-3 2 10219,0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7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21 63 12218,'0'0'0,"-3"2"3241,-1 7-1009,-3-2-351,7-7-1881,-1 3 1624,-1 0-224,0-1-311,1-1-305,1-1-784,-1 0 584,1 0-176,0 0-128,0-3-32,0 3-248,3-8 264,5 0-32,-5-1 32,4-1-64,-7 10-200,3-11 200,6 1-64,-6 1 24,5 1-32,-8 8-128,1-4 120,-1 4-120,3-7 120,-1 6 0,0 0 8,-2 1-128,0 0 169,0 0-169,0 0 232,0 0-8,-1 1-8,1-1-216,-2 3 224,2-3-224,-3 7 104,-5-5-24,6 5 40,-2-5-96,4-2-24,-8 3 64,5-1 24,-4 1-40,4 0 64,3-3-112,-2 0 56,-1 2-8,1-2-32,1 0-112,1 0 96,0 0-192,0 0-344,0 0-296,0 0-417,2 0-759,0 0-1161,0 0-1856,1-2-6233,-3 2 11258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7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40 61 10186,'0'0'0,"-3"2"3993,-5 6-1713,5-6-304,-1 7-343,1-6-321,0 4-296,0-5-304,1 1-199,1-1-145,1-2-368,0 2 288,0 0-72,1-2-48,2 0 0,-3 0-168,3-3 168,5 0 32,-6-6 48,6 0-24,-6-3 8,7-1-32,-7 1-32,1 0 8,-3 12-176,7-11 200,-7 3 48,0 5-64,0-1 64,0 1-40,0 3-208,0-1 208,0 1 24,-2 3-55,0 7-41,2-10-136,-8 10 88,4 1-24,-4 0-24,4 0 40,4-11-80,-7 9 104,4-2 0,0-5 16,-1 1-88,4-3-32,-3 0 40,0 0-160,0 0-136,2-1-265,1 1 521,-2-3-864,2-4-416,0 4-720,0-7-1217,0 10 3217,1-3-5361,8-5-5137,-9 8 10498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7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9 47 10914,'0'0'0,"0"13"2968,0-4-671,0-9-2297,2 10 1912,-1-3-399,2-7-409,0 0-280,-3 0-824,3-1 632,-1-2-144,1 1 16,5-7-15,-8 9-489,2-3 440,0-8 24,6 2-32,-8 9-432,1-11 384,-1 11-384,8-10 336,-6 1-24,1 1-72,0 5-32,-3 3-208,2-3 256,-1 0-56,-1 2-8,0 1 72,0 0-264,0 0 176,0 3 0,-1 5 16,-1-5-64,2-3-128,-4 9 89,-3-6 7,4 7-72,1-8 64,2-2-88,-8 7 96,6-5-24,-6 0 48,6-2-48,2 0-72,-4 2 48,4-2-48,-2 0 48,-1 0-48,0 0 8,1-1-8,1-2 32,1 0-16,0 1-16,0 2 0,0-3 32,0 1-32,0 1-16,0 1 48,0 0-32,0 0 72,0 0-40,0 2-120,0 1-184,0-3 272,0 9-657,-1-7-487,-1 0-944,-1 1-1585,3-3 3673,-3 3-6537,1-3-3898,2 0 10435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7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40 36 12122,'0'0'0,"0"2"3169,-1 0-817,0 1-415,1 5-233,0-8-272,0-1-327,-1 0-265,1 1-152,0 0-176,0 0-144,0-1-128,0 0-48,2 1-96,1-3 80,-3 3-176,8-3 192,-6-6-16,6 6 8,-5-6-32,5 6-48,-8 3-104,3-8 40,4 7 24,-5-2-24,1 0 48,4 3 17,-7 0-105,0-1 88,0 1 0,2 0 16,-2 1 48,0-1-152,0 3 168,0 4-24,-3-4-40,-4 5-8,7-8-96,-3 7 88,-7-5 0,3 1 8,0 0-40,7-3-56,-8 1 32,0-1 0,-1 0 0,1 0 8,8 0-40,-3 0-16,-6 0 16,7-1-40,-2 0-40,4 1 80,-2-2-40,0-1 8,0 0 64,1 1 56,1 2-88,0-3-48,0 1-208,0 0-448,0 2 704,2 0-1281,0-2-927,1 1-1433,-1 1-2272,5 0-4850,-7 0 10763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7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16 11370,'0'0'0,"-1"9"2360,1 0-335,0-1-289,2-1-231,0-7-273,0 0-328,-2 0-904,2 0 688,5-1-216,-4 0-152,5 0 0,-6-1-40,6 1 33,-5 0-25,4-1-56,-5 1-40,-2 1-192,3-1 104,-1 0 120,0 1-40,0 0 8,-2 0-192,0 0 224,0 0 0,0 0 48,0 0-272,-1 0 256,1 0-256,-2 0 264,-1 2-128,0-2-40,-5 0-8,8 0-88,-3 0 104,-1 0-8,-3 0 48,5-1-8,2 1-136,-3-2 80,0 0 0,0-1-72,2 1-16,1 2 8,-1-2-32,1 0 16,0 0 32,0 0 0,0 2-16,2-2 16,1 1-8,0 0-32,0 0 64,-3 1-40,8 0 0,-7 0-40,2 0 40,0-1 40,-3 1-40,3-1 16,-2 1 32,1-1-8,-2 1-40,2-1-40,-2 1 40,0 0 56,0-1-32,0 0 64,0 0 32,0 1-120,0-1 48,0 0 48,-1 0-64,-1 0-16,2 1-16,-2-1 40,1 0-8,-1 0-32,0 0-32,2 1 32,-2-1-8,0 1 16,2 0 56,-1 0 8,1 0-72,-1 0 48,0 0-24,1 0-64,-1 0 56,1 0-16,0 0 8,0 0-32,0 0 40,0 0-16,0 2-16,-1 0 72,0 0-8,-1-1-8,2-1-40,-1 3 89,0-1 31,0 1-72,0-1-48,1-2 0,-1 8-224,-1-7-337,0 2-471,1 0-1024,1-3 2056,0 2-3825,-1 7-2680,1-8-3578,0-1 10083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7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46 9874,'0'0'0,"0"0"2760,7 3-439,-5-1-169,-2-2-2152,8 1 1801,-8-1-1801,2 0 1408,0-3-304,0 0-176,0 2-64,-2 1-864,0-1 833,0 1-89,0 0-88,0 0-104,0 0-552,0 0 464,0 0-80,-1 0-48,1 0-336,-1 0 296,1 0-296,-2 0 232,-1 0-24,-1 0-47,1 2-41,0 0 0,0 0-64,1 0 24,2-2-80,-1 9 56,1-9-56,-1 1 16,1 2 16,0 4-48,0-7 16,0 2-16,3 0 32,-2 0-16,2-2-16,-3 0 16,3 0 40,-1-2-24,1-5 16,4-1 16,-7 8-48,2-8 16,1-1-16,-1 0 8,1 0-8,-3 9 0,2-8 16,0 5 0,-2-5 16,2 5-80,-2 3 48,0-3-24,1 2 32,-1 1-16,0 2 80,0-2-72,0 7 16,0-4 0,0 10 8,0-3 8,0-10-32,-1 9 48,0 0 24,-1-1 8,0-5-56,2-3-24,-2 9 32,1-7-80,0 0-24,0 0-136,1-2 208,-3 0-408,0 0-329,0 0-471,-4-3-808,7 3 2016,-2-7-3241,-2-1-2240,1 5-5441,3 3 10922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7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17 76 10458,'0'0'0,"-2"-1"3769,1-1-1225,-1-2-543,1 1-249,1 3-1752,0 0 1416,0 0-304,0 0-271,0 0-241,0 0-600,0 0 448,0-1-96,3-1-72,4-1 8,-7 3-288,2-8 280,6 4-32,-7-5-80,7 7-24,-8 2-144,3-9 144,4 6-8,-5 0 8,1 0-16,-3 3-128,2-2 136,-1 1 8,-1 1 32,0 0-16,0 0-160,0 2 209,0 5-57,-3-4-40,0 7-16,3-10-96,-7 2 40,4 8 24,0-7-8,-5 6 8,8-9-64,-3 2 16,-1 0-8,-3 6 24,4-8-16,3 0-16,-3 2 64,0-2-56,0 0 8,2 0-16,1 0 0,-2 0 0,1-1 0,1-1-16,0-6 32,0 8-16,3-3-40,-1-1 56,6 2 24,-6-1-40,-2 3 0,7-1 48,-5 1-48,1 0-16,0 3 32,-3-3-16,2 7-64,1-4 80,-1 4 16,0-4 0,-2-3-32,0 2 56,0 1-24,0 0 16,-1-2 24,1-1-72,-1 0 120,0 0 0,-1-2-16,-1-2-72,3 4-32,-2-10-72,-5 2-216,4-2-312,-1-1-529,4 11 1129,-3-11-2136,-1 1-1633,2 1-3160,1 1-3538,1 8 10467,0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8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77 80 11890,'0'0'0,"-3"-4"3889,3 4-3889,-3-9 2456,0 2-439,1 0-281,-1 7-279,3 0-1457,-3-1 1080,3 0-288,-1-1-208,1 2-232,0 0-352,0-1 264,0 1-120,2-1-32,1 0 48,-3 1-160,7-1 128,-5 1 24,5 0 32,-5 0-80,-2 0-104,2 0 176,0 0-40,0 0 40,-2 0-31,0 0-145,0 2 152,0 0 88,0 0-104,0 1 88,0-3-224,-2 2 152,-1 0-32,-5 1 40,4 4-96,4-7-64,-10 0 72,2 3-8,1 0-80,-1-1 112,8-2-96,-8 1 40,0-1 8,1 0 16,3-1-48,4 1-16,-4-1 24,1-2-64,0 0 64,2 1 8,1 2-32,0-4 32,0 1-16,0 0-16,3-1-16,0-3-32,5 4 32,-7-5-72,8 5-48,-9 3 136,2-9-256,5 7-216,-5-7-152,1 6-345,0 0-471,-1 1-944,0 0-1513,0 1-2425,-2 1-3240,0 0 9562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8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 81 14667,'0'0'0,"-1"10"2392,1-7-335,0 7-361,0-8-360,0-2-312,0-3-223,0-4-193,0 3-96,3-7-56,-1 2 8,6-1-88,-8 10-376,2-10 296,6-1-16,-6 2-104,6 0 56,-8 9-232,2-4 232,1-3-88,4 5 8,-7 0-8,0 1-55,0 1 79,0 0-32,0 1 56,0-1-192,0 3 168,0 0-48,0 0 24,0-1-48,0 1 40,-1-1-16,0 0-16,0-2-24,0 0-40,-1 1 40,1-1-32,-1 0 8,-1 0-24,0 0-16,1-1-48,0 0 0,1-1 48,0 0 0,0-1-32,1 1 64,0-1-32,0-1-48,0 2 32,-1-1 0,1 0 16,-1 2-48,1 1 64,-1 0-48,1 0 16,-1 0-32,1 2 80,-1 0-48,-1 1 0,0 4 48,2-7-48,-1 2 24,0-1 8,1 2 0,-1-1-48,1-2 16,-1 2 16,0-2-16,1 0 0,-1 0 32,1 0-32,-1 0 16,0 0-48,1-1 32,0 1 0,0-1 0,0 0-16,0 1 16,0-1-72,2 1-240,-2 0 312,2 0-752,0 2-585,0 1-1199,1 5-2465,-3-8 5001,7 2-12931,-7-2 12931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8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37 56 7769,'0'0'0,"-1"-2"2601,1-2-737,0-3-232,0 4 25,0 2-177,0 1-272,0 0-1208,2 0 1041,0 0-113,-2 0 24,2 0 0,-2 0-952,1-1 856,-1 1 1,2-3-73,-2 1-56,0 2-728,0-3 688,2 1-96,-2-1-72,2 0-128,-2 3-392,2-2 328,-1-1-63,2 1-121,0 1-8,-3 1-136,3-1 104,-1 1-16,6 0-40,-6-1 16,-2 1-64,2 0 104,1 0-80,-2 0 72,1 0-8,-2 0-88,0 0 56,0 0 96,0 0 0,-1 0-16,-1 0-16,2 0-120,-4 0 48,-4 0-64,5-1 32,-7 1 0,10 0-16,-8-2 16,0 1 48,0 0-8,0 1-88,8 0 32,-4 0 16,-4 0 32,6 3-96,-1-1 96,3-2-48,-1 3 32,-1 5-48,1-6 48,1 5-80,0-7 48,0 2 0,0 1-16,2-1 0,1 1 0,-3-3 16,2 2-40,1-2 24,0 0 48,-1-1-32,-2 1 0,0-2-48,1-1-168,-1-6-344,0 7-441,0 2 1001,-1-10-1944,-3 6-1657,0-5-3192,-3 6-4322,7 3 11115,0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2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8 55 8273,'0'0'0,"-2"0"3369,-1 0-993,1 0-335,1 0-169,1-1-279,0 1-1593,0-1 1280,0-2-288,2 1-232,1 0-208,0-2-111,-1 1-129,1-1-48,0 0 8,5 1-64,-8 3-208,2-4 240,6 1-72,-6 0-16,6 0-40,-8 3-112,2-3 88,5 1-8,-5 0-24,1 0 32,-3 2-88,3-1 72,-1 0-16,0 1 56,-2 0-112,0 0 112,0 0-112,0 0 144,0 0 0,0 0 16,-1-1-48,1 1-112,-2 0 112,-7 0-48,7 0-24,-5-1 0,7 1-40,-3-1 64,-1 1-24,1 0 32,-1 0 16,4 0-88,-3 0 72,2 0-24,-1 0-40,1 0-16,1 0 8,0 0-16,3 0 0,-1 0 32,-2 0-16,3 0-16,4 2 32,-5-2 8,1 1-32,-3-1 8,2 2 24,0 0-40,0-2 32,-2 0-16,2 2 0,-2-2 0,2 2 32,-2-2 8,0 0 80,0 0-120,-1 1 120,-2-1 8,0 2-8,1-2 0,2 0-120,-8 0 56,7 0 0,-2 0 32,-4-1-72,7 1-16,-1-1 73,-2 0-9,0 1-48,2 0 0,1 0-16,-1 0 0,0 0-16,1 0-16,0 2-129,0-2 161,0 3-384,0 0-424,0-2-672,0-1-1233,0 0 2713,2 0-4881,-1-2-7001,-1 2 11882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8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8 12346,'0'0'0,"0"3"3233,0 5-945,0-5-471,0-3-1817,2 2 1552,1 1-336,0-1-376,-1-2-223,-2 0-617,3 0 520,0 0-48,5-1-56,-6-1-16,-2 2-400,2-3 368,6-4-56,-8 5-24,1-1-24,-1 3-264,2-3 248,-2 0 0,2 1 0,-2 1-8,0 1-240,0-1 217,0 1 7,-1 3-88,0 4 0,1-7-136,-2 2 56,1 8-72,-2-7 80,1 8-48,2-11-16,-1 3 0,-1 5 56,2-7-72,-1 2 32,1-3-16,0 3 32,0-3 16,0 0-32,0 0 24,0 0-40,0-1 48,0-1-96,0-1 48,1-6 0,-1 9 0,3-2 0,0-6 32,0 5-16,4 0-16,-5 1-48,-1 2 16,2 0 48,0 1 0,-1 2 48,0 7-40,0-2 24,-2-1-16,0 2 0,-1-2 24,0-4 40,-1 6-8,1-9-16,-2 2 56,-1-2-120,1 0 72,-6 0-48,5-1-152,-4-6-96,4 0-296,-4-2-337,6 1-527,-2 0-936,0 1-1465,2 4-2376,1-6-4122,1 9 10275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8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20 0 12274,'0'0'0,"0"10"2553,0-1-337,2 0-439,-1-1-1,1-8-384,-2 2-328,2 0-295,-2-2-121,0 0-416,2 0 176,-2 0 16,2-1-144,-1-1 88,-1-1-88,0 3-280,2-3 200,0-4-32,-2 4 56,2-5-112,-2 8-112,2-3 144,-2 0 8,0 3-48,0-1 8,0 0 24,0 1 8,-1 0 9,1 0-153,-2 0 128,0 2-24,-1 7-192,1-8 16,-1 7-16,0-7 15,1 2 146,-1 4 15,0-7-32,3 0-56,-2 2 64,-1 0-64,0-2-48,0 0 80,2-1-64,-1-1 112,1-1-40,1 1-40,0 2 0,0-3-40,0 0-160,2 2-137,0 1-311,-2 0 648,1 0-1136,2 2-768,4 5-1377,-4-5-2480,-3-2 5761,11 9-10507,-11-9 10507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8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85 10730,'0'0'0,"0"1"4169,0-1-1753,0 0-471,0 0-289,0 0-1656,0-1 1360,0-2-384,2 0-311,-2 0-153,0 3-512,2-8 416,1 6-96,5-7-56,-5 6-80,5-4-80,-8 7-104,3-3 96,5-1-48,-7-4 8,-1 8-56,3-1 112,4-2-24,-7 1 8,0 1 16,0 1-112,0-1 160,0 1 0,-1 0 40,-1 2-40,2-2-160,-3 3 104,-4 7-48,4-8 8,-4 7-40,7-9-24,-4 2 32,-4 5-8,6-5-8,-1 1 16,3-3-32,-3 3 0,0-2 0,3 1 32,-1-2-48,1 0 16,-1 0-16,1-1 32,0-1-32,0 0 32,0 2-16,0-7 0,2-1-88,0 0-160,0 0-232,-2 8 480,0-10-824,0 3-512,0 4-849,0-6-1424,0 9 3609,0-1-5969,0-2-3249,0 3 9218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8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8 95 8361,'0'0'0,"-1"0"5065,-2 0-2184,0 2-617,2-2-247,1 2-353,0-2-407,0 0-313,0 0-248,0 0-696,0-1 520,2-1-72,0-1-104,1-7-48,5 3 0,-8 7-296,2-9 248,10-1-64,-4 0-16,3 1-56,-2 1-8,0 0 64,1 4-39,-2-5-9,-8 9-120,7-3 16,-4 1 0,-1-1 0,0 2 40,-2 1-56,0 0 168,0 0-8,0 3 128,-2-1-16,2-2-272,-3 3 176,-6 6-24,1-7-104,1 7-48,7-9 0,-8 3 80,-1 5-8,6-6-40,-5 8 16,8-10-48,-3 3 48,0 4-64,1-5 40,0 0-24,2-2 0,-1 2 0,1 0 16,0 0-32,0-2 16,3 0 0,-1-1 16,1-2 0,-1-6 0,-2 9-16,3-4 0,-1-7-48,-2 4-56,2 3-168,-2 4 272,0-9-456,0 5-248,-2-4-433,0 5-839,2 3 1976,-4-3-3633,0 0-3256,2 1-3778,2 2 10667,0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8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8 78 9786,'0'0'0,"-1"1"2848,1 2-439,0 4-217,0-7-239,0 0-393,0 0-400,0-2-288,0 2-872,0-3 665,0-6-97,0 2-72,0-1-32,0 8-464,3-10 360,0 1-24,-1 0-48,6 0-32,-8 9-256,2-7 184,6 3-24,-5-4-40,5 7-40,-6-1 8,1 1-16,4 1 72,-7 2 24,0-2-168,1 7 216,-1 1-24,0 0-88,0 0 8,0-8-112,0 7 104,-2 0 17,-1-4-33,0 0-16,-1 4 32,-4-7-40,6 0 24,-5 0 0,7 0-88,-3-1 32,-6-2 136,6 0-32,0 0-8,3 3-128,-3-3 152,3 3-152,-3-3 16,2 0 16,0 0 16,1 3-48,-1-3-16,1 3 48,0-1-32,0 1 0,0 0 24,2 1-80,-2-1 56,1 9-152,2-7-288,-1 7-433,-2-9 873,3 3-1416,-3-3 1416,1 7-2680,1-5-2057,-11 15-2065,9-17 6802,0 2-9274,0-2 9274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8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21 40 9089,'0'0'0,"0"0"3217,0 0-552,1 0-297,1 0-335,1 2-321,-1-2-384,-1 2-311,1-2-169,0 2-224,-2-2-120,2 0-80,-2 0-112,2 0 8,-2 0-320,0-1 272,1-2 0,1-5-80,0 5-48,-2 3-144,2-9 144,0 6-56,-1-6 32,1 6-48,-2 0-8,0 1-24,0 1 80,0 1 25,0 0-145,0 0 200,0 3-40,-1 5-40,-1 0-56,2-8-64,-8 11 24,5-1-8,-5 3 88,5-1-40,-5-2-32,5-1-48,1-6-64,-2 5 40,4-8 40,-3 0 16,2 0 24,0 0-8,0 0 104,1 0-136,-1-3 72,1 0-24,0-6 56,2 5-152,0-6 48,6 7-88,-8-4-200,2 5-264,-2 2 552,3-3-1073,0 2-719,-2 1-1489,-1 2-2736,0-2 6017,0 7-11290,0-7 11290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8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42 58 12202,'0'0'0,"-2"0"4049,0 0-1480,2 0-2569,-3 0 2096,2 0-296,1 0-351,0 2-377,0-2-1072,0 0 752,2 0-168,-2 0-136,3 0-112,-3 0-336,2-1 280,1-2-16,5 1-15,-6-6-9,6 5-72,-5-6-24,5 1 8,-5 1 0,-1-1-80,6 6 8,-6-1-8,-2 0-8,0 3-64,2-1 136,-2 0 32,0 1 0,0 0-32,0 0-136,-2 7 120,-2 1-56,-4 1-64,4 2 56,4-11-56,-10 11 48,3 0 0,-1 1 24,0 0 8,8-12-80,-8 10 32,0 0-16,6-3-32,-2-5 0,4-2 16,-3 3 0,1 0 64,1-1-32,0 1-96,1-3 64,0 0-32,0-3-32,0-5-88,0-3-264,0 11 416,2-10-920,-2-1-681,2 0-1239,-1 2-2065,-1 9 4905,-15 12-9082,15-14 712,0 2 8370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9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18 76 7161,'0'0'0,"0"0"3265,0 2-289,2 0-407,1-1-273,0 1-295,4 0-385,-7 1-368,2-2-239,-1 1-209,-1-2-128,2 0-88,0-1-48,0-2-72,0-5-112,0 4 0,0-6-87,0 0 23,-2 0-80,0 0-16,2 0 32,-2 1-160,0 2 56,0 4-64,0-1-80,0 3 128,0 0 0,0 1 16,0 3 48,0 6-88,0 0-48,-1 2 40,0 0-88,0 0 64,0 1-48,-1-3 16,1 1 16,0-7 16,1 4 40,-2-7-24,-1 0 8,1-1-56,0-2 96,-2-6-24,1 2-72,-4-2 80,5 0-128,0 1-80,-2 1-96,0 4-392,2-1-424,0 2-649,1-1-1111,0 2-1841,-2 11-2249,3-8-2624,0-2 9498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9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 1 10922,'0'0'0,"-1"8"2808,1-1-559,-1 0-201,1 1-295,2-8-337,-2 0-1416,2 1 1096,-2-1-1096,1 2 856,1 0-239,0 0-145,1 0-32,-3-2-440,2 1 352,6 1-8,-5-2-48,6 0-64,-9 0-232,3 0 240,5 0-64,-6-1 24,-2 1-200,7-2 160,-7 2-160,2-2 144,5-1-32,-7 0-24,2-5 16,0 6-16,-2-1 40,0-1 64,0 2 56,0 2-248,0-2 208,-2 0 1,-1 1-33,-4 0-112,7 1-64,-3 0 40,0 0-40,0 2-40,-1 0 40,4-2 0,-3 3-16,-1 5 56,1-7-8,1 2-64,2-3 32,-3 2 0,2 0 16,-2 0 0,2 0 32,1-2-48,0 2 16,-2-2 8,1 0 8,-1-1 40,2 1-72,-1-3 112,0 1-56,0-5-40,0 5-88,1 2 72,0-3-272,-1 0-385,0 1-607,1 1-1160,0 1 2424,0-1-4441,-3 3-2273,3-1-2928,0-1 9642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9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 78 11146,'0'0'0,"0"-1"4553,0 1-4553,0-3 2320,0-5-511,2 1-257,-2 7-272,0-1-335,1-1-305,-1 0-208,2-2-112,-2 4-320,3-8 208,4 1-8,-4 0-56,6 3-48,-9 4-96,3-8 112,6 5-80,-1-4 8,-6 5 16,-2 2-56,9-2 40,-7 1-8,1 1 80,-1 0-24,-2 0-88,0 0 184,0 2 120,0 7-40,-1-7 8,1-2-272,-4 9 280,-4-6-64,5 7-8,-7-8-48,10-2-160,-3 2 169,-6 1-25,6 0 8,-6-2 24,9-1-176,-3 2 120,0 0-24,-1 0-8,2 0-72,2-2-16,-3 1 56,2-1-56,1 0 64,-1 0-32,1 0-32,0 0-64,0 0-56,0 0-328,0 0-337,0 0 785,0 0-1384,0 0-1000,0-2-1769,0 1-2585,0 1 6738,0-4-9642,0 4 9642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2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53 8705,'0'0'0,"-1"0"3337,1-1-816,0-1-385,0 2-2136,0-3 1904,0 0-327,2 1-329,-2-1-360,0 3-888,2-3 712,0 0-175,-1-4-97,2 5-56,-3 2-384,3-4 328,4 2-64,-5-1-8,0 1-16,-2 2-240,2-1 240,1 0-40,0 1 8,-1 0-8,-2 0-200,2 2 176,0 1 40,0-1-40,-2 6-32,0-8-144,0 1 128,0 1-56,0 1 16,-1 0 16,-1-2-16,2-1-88,-3 2 72,1-2 0,-1 0-24,1 0 8,2 0-56,-3-1 32,0 0 0,0 0-8,0-2-32,3 3 8,-2-3 40,1 1-56,1-2 0,0 1 32,0 3-16,0-2-56,0-1 40,3 0 16,-1 2-16,-2 1 16,2 0 48,1 0-32,-1 3 8,1 6-8,-3-9-16,2 3-16,-2 6 64,0 0-64,0-1 16,0-8 0,0 7 32,0-4-24,0 6 24,-1-8 32,1-1-64,-1 3 73,-1-1-1,1-2 16,-2 0-16,3 0-72,-3-3 64,0-5-16,2 1-24,-1-1 8,2 8-32,-2-9-16,1 0 48,0-1-48,1 2 16,0 8 0,0-7 32,0 4-16,2 0 8,-2 1-64,0 2 40,0 0-184,2 2-289,-2 6-407,0 1-760,0-9 1640,-1 10-3017,1-2-2776,-1 2-5577,1-10 11370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9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35 29 15515,'0'0'0,"-1"13"2488,0-1-495,0-1-273,1 2-264,0-11-367,0-2-1089,0 2 808,0 6-216,0-8-240,2 0 8,-2 0-360,3-1 288,5-2 0,-6 0 16,8-5-80,-10 8-224,7-8 216,1-1-80,-1-2 56,0 0-79,-7 11-113,3-10 96,5 0 16,-8 3-48,2 4 72,-2 3-136,1-3 144,-1 2-8,0 0 80,0 1-128,0 0-88,-8 0 136,1 7-64,4-4-40,-7 8 72,10-11-104,-8 10 48,0 0 56,5 0-40,-7-2-16,10-8-48,-3 8 88,0 0 24,-5-5-8,8 6-56,0-9-48,-2 2 40,1-1-40,0-1-16,0 0 64,1 0-48,0 0 48,0-3 32,0-5-80,0 8 0,0-3 40,0-5-40,0 6 48,0-1 16,0 3-64,0-1 48,0 0-64,0 1-168,-1 0-216,1 0 400,-1 0-760,0 2-409,0-1-607,0 2-1153,1-3 2929,0 3-4873,-18 22-1792,18-25-2257,0 0 8922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9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32 76 6681,'0'0'0,"0"0"0,0 2 2672,-1 0-415,1 0-57,0 0-151,0-2-281,0 0-271,-1-1-353,0-2-264,1 3-880,-2-4 672,1-4-160,-1 6-112,1-6-80,1 8-320,0-4 240,-1-6-63,1 1-1,1 1-56,-1 8-120,3-7 72,4-1 24,-5 5-24,7-4-64,-9 7-8,2-1 32,6 0 8,-6 1-24,1 2 64,-3-2-80,2 7 136,1-4-24,-1 6 24,-2-2 0,0-7-136,0 8 88,-1 0 8,-2-1-40,0-4-16,3-3-40,-3 10 104,-4-8-8,4 0 16,-5 1-40,8-3-72,-3 0 96,-6 0-8,6 0-32,-5-1 24,8 1-80,-1-1 72,-3-1-32,0-1 48,2 0-48,2 3-40,-2-3 16,1 1 16,0 1-80,1 0-120,0 1 168,0-1-496,0 1-464,2 0-665,1 0-1087,-3 0 2712,2 0-4145,6 0-1248,-5 0-2537,-3 0 7930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9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40 50 11658,'0'0'0,"-2"2"3145,-1 5-625,-4-5-183,5 1-409,0 0-384,0-1-359,2-2-1185,-2 2 864,2-2-864,-2 0 720,1 0-192,0 0-96,1-1-64,0-1-112,0 0-48,1-5-104,2 3 16,5-8 8,-5 4-39,5-1 135,-5 0 0,6 6-8,-7-6-8,6 7-136,-6 0-24,-2 2-48,3-1 0,0 1 72,-3 2 24,0 7-40,0-9-56,0 8 152,-3 3-32,-5 0-24,4-1-48,4-10-48,-8 9-128,5-2 40,-4-4-32,5 6 88,2-9 32,-4 0 104,-4 2-72,6-2 88,-2 0-72,-3 0-48,7 0 0,-1-3 0,0 1-48,-1-1-24,0 1-160,2 2 232,-1-1-552,0 1-361,0 0-543,1 2-928,0-2 2384,0 0-3913,2 3-2697,1-1-3256,-3-2 9866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9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11 67 15571,'0'0'0,"-1"0"2936,1 0-847,-1 0-409,1 2-175,0-2-1505,0 2 1232,0 0-384,0 0-192,0 6-168,0-8-488,0 0 352,0 2-32,2 0-128,0 0 33,-2-2-225,3 0 144,4 0 40,-5-1-40,5-3-32,-7 4-112,3-9 120,5-1-32,-5-1 16,-1 0 0,-2 11-104,7-11 64,-7 1-24,2 2 56,-2 5-72,0 3-24,0-7 64,0 6 0,0-1-40,-1 1 88,1 1-112,-2 0 88,-2 2-40,-3 5-16,4 1 8,3-8-40,-8 11 32,5 0 32,-4-1-16,5 0-40,2-10-8,-3 9 48,0-6-104,1 5 64,1-8 8,1 0-16,-1 0-56,0-1 144,-1-2-72,1-8-16,1 11 0,-1-9-48,0-2-72,1 0-248,0 2-304,0 9 672,-1-7-1057,1 4-895,-1 2-1769,1 1-3688,0 0 7409,-1 1-10691,1-1 10691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9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12 39 10386,'0'0'0,"0"0"4545,0 0-2025,0 0-639,0 0-217,0 0-1664,0 0 1472,1 0-351,1 0-297,-2 0-224,0 0-600,0-1 464,2-1-112,0 0-56,0-2-80,-2 4-216,1-7 200,1 4-24,1 0-16,0-1-48,-3 4-112,7-4 64,-5 2 8,0-1 0,5 0 16,-7 3-88,2-1 104,0 1-16,1 0-16,-1 2 0,-2-2-72,0 2 56,1 1 16,1-2 8,-2 2 8,0-3-88,0 3 104,0-1-31,-2-1-17,0 1 8,2-2-64,-8 0 88,6 0 16,-6 0 0,1 0 32,7 0-136,-4 0 120,-6-1 16,6 1-16,-3 0-32,7 0-88,-2 0 48,1 2-24,0 0 8,0 1 0,1 5 16,0-8-48,0 2 0,0 8-152,2-7-304,-2-3 456,1 3-873,-1-3 873,2 2-1528,1-2-1288,0 0-2146,-1-2-7384,-2 2 12346,0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9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28 12922,'0'0'0,"0"8"2161,0-5-385,1 8-296,2-8 9,4 5-225,-7-8-1264,0 0 936,3 2-224,4-2-240,-5 0-55,-2 0-417,7 0 424,-5-3 8,5-4-32,-4 3-48,4-6-40,-5 1-64,0 0-56,0 1 0,-2 8-192,2-2 208,0-2-56,-2 1 64,0 1-40,0 2-176,0-1 192,-1 1-16,-2 3-80,1 6-8,2-9-88,-9 9 32,6 0 24,-4 0 32,4 0-40,3-9-48,-4 8 88,4-8-88,-7 2 48,5 7-8,-1-7-8,-1 0-32,4-2 0,-2 0 16,-1 0 8,0-3-128,1-5-216,2 8 320,0-7-744,0-2-840,0 0-1385,0 0-2648,0 9 5617,2-4-11346,-2 4 11346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9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58 0 7905,'0'0'0,"0"11"3289,-1-3-737,0 1-455,1-1-169,0-8-175,0 0-1753,0 2 1480,0-2-232,0 2-264,0-2-191,0 0-793,0 0 664,0 0-104,0 0-24,0-1-200,0 1-336,2-3 320,1 1-136,0-5-64,4 4 40,-7 3-160,2-7 96,6 5 8,-5-1-16,6 0-48,-9 3-40,2-3 0,5 0 88,-7 2-24,3 1 64,-3 0-128,2 2 224,-2 5-48,0-4 17,-1 7-17,1-10-176,-4 8 152,-5 0-32,2 0 8,-1 0-16,8-8-112,-8 7 56,-2-4 32,-1 5 8,1-6-24,0 0 0,1-2-8,2 0-80,4 0 0,3 0 16,-4-1 0,1-1-88,2-1-240,1 1-376,0 2 704,0-3-1417,1 0-1159,8 1-1921,-9 2 4497,-11 8-6922,11-8 6922,8 0-9474,-8 0 9474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0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15 29 10282,'0'0'0,"0"3"2728,-1 7-279,0-3-353,0 1-231,0-6-289,1-2-1576,0 3 1192,0 4-312,0-7-231,0 2-129,0 0-96,0-2-88,3 0-40,-3 0-296,7-1 264,-7 1-264,3-4 240,5-5 32,-7 2 0,8-2-8,-9 9-264,2-7 184,5-1-40,-5 0-16,0 4-64,-2 4-64,2-8 112,0 5 40,-2 1-8,0 1 104,0 1-248,-1-1 152,-2 1-7,0 7-25,3-7-120,-7 8 40,7-8-40,-3 11 48,-5-1 56,5 1-40,-6-1 24,9-10-88,-3 10 104,-4-1-120,4-6 32,1 5-16,2-8 0,-3 2 0,1-1 16,1-1 8,0 0-8,1 0-16,0-3 0,0-6 32,0 0-32,2-1 16,-2 10-16,2-10 0,1 1-48,-2 2-72,1 4-160,-2 3 280,0-2-521,0 2-471,0 0-768,-1 7-1249,1-7 3009,0 7-5249,-1 5-6121,1-12 11370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0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91 11290,'0'0'0,"0"-2"3449,0 2-3449,0-9 2456,0 2-463,1 3-249,1 2-288,-2 0-391,2 1-313,-2 1-200,2-1-144,-2 1-408,2-1 320,-1 0 8,1 0-24,1-1 8,-3 2-312,3-3 256,4 0-64,-5-1-16,0-4-104,-2 8-72,8-3 144,-8 0-72,2-4 48,5 6-32,-7 1-88,0-2 40,3 1 64,-1 0-72,0 1 40,-2 0-72,2 0 72,-2 2 80,0 1-63,0 5 39,0-8-128,-1 2 136,-1 7-104,-1-6 88,0 5-48,3-8-72,-3 2 80,0 1 8,-4-1-48,5 0 24,2-2-64,-3 2 56,-5-2 40,6 0-8,-2-2-56,4 2-32,-3-3 0,1-5 0,-1 6 32,2-2 8,1 4-40,-1-7 32,1 6-32,0-1 32,0 0-32,0 2 0,0 0-16,0 0 48,-1 0-80,1 2 96,0-2-48,-1 7 40,1-4 8,0 4-32,0-5-48,0-2 32,0 3 0,0-1 16,0-1-32,0-1 64,0 0-48,0 0-48,0 0 16,2-3 96,0-5-16,-2 8-48,2-8 40,0-1-40,0-1-40,1 2-96,-3 8 136,3-7-96,-1 3-96,1 0-144,4 2-168,-7 2 504,0 0-737,0 0-319,0 7-576,0 1-1041,0-8 2673,0 10-4785,-1 1-6801,1-11 11586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0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24 70 5137,'0'0'0,"0"2"1864,0-2 456,0 0-2320,2 2 2481,-1-2-104,1 0-193,0 0-336,-2 0-1848,2 2 1529,0 0-225,-2 0-240,0 1-176,0-3-888,0 3 745,0-1-113,0-1-80,0-1-128,0 0-424,0 0 320,0-1-72,0-3-80,0-4-72,0 8-96,1-9 88,1-1-16,1-2-24,0 1 24,-3 11-72,2-11 56,1 2-16,-1 5 8,0-4-40,-2 8-8,0-1 16,1 0 40,-1 1-8,0 2 24,0-2-72,0 8 56,0 1 16,-3 1 32,0 0-16,3-10-88,-3 10 56,-5-1-8,6-2-40,-1-4 8,3-3-16,-4 9 48,-3-7 24,4-2 0,0 0 0,3 0-72,-4 0 56,1-1 8,0-3-8,0-4-56,3 8 0,-1-7 32,0 3-32,1-5-32,0 7 64,0 2-32,0-3 16,2 0-16,0 2 0,0 1-80,-2 0 80,2 0-248,-1 7-304,-1-4-608,0 8-1056,0-11 2216,0 8-3801,-1 0-2601,0 0-3296,1-8 9698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32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35 9113,'0'0'0,"-1"8"3009,1-5-328,0 8-273,0-11-2408,0 2 2017,0-2-441,0 0-1576,2 0 1200,0-1-328,0-1-247,-2-2-209,2-3-136,-2 3-48,0 4-232,1-9 232,1 6-8,1-7-56,4 6-24,-7 4-144,2-7 136,5 5-48,-5 0-24,6 0 24,-8 2-88,2-1 32,0 1 32,1 0 56,0 0 8,-3 0-128,2 3 136,1-1-8,0 6 8,-3-6-40,0-2-96,0 7 104,-1-4 24,-1 8-16,-1-9-8,3-2-104,-2 11 88,-5-8-32,4 7-24,-5-7-16,8-3-16,-3 2 24,-4 1 8,4 0 0,1-2-24,2-1-8,-4 0 0,1 0 16,2 0-16,0 0 16,1 0-16,0 0 0,0-2-16,0-1-8,3 0 8,-3 3 16,7-2-16,-5 1 32,5-1-48,-4 0 32,-3 2 0,7-1 0,-7 1 0,2-1-32,6 0 48,-6-1-16,-2 2 0,3-3 32,-3 3-32,2-3 16,0 2 0,-2 0 24,0 0-24,0 1-16,0-1 40,0 0 24,-1 1-8,-1 0 0,2 0-56,-2 0 48,-1-1-24,0 0-8,1 0-16,2 1 0,-2-1 16,-1 0-32,1 1 16,1 0 0,1 0 0,0 0-16,0 0-8,0 0 8,0 0 16,0 1 0,0 2-48,1 4-184,-1-7-344,0 0 576,0 2-1280,0-2-1289,0 0-2552,0-2-6745,0 2 11866,0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03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3 78 5929,'0'0'0,"-1"0"2192,0 2 49,0 0 31,1-2-2272,0 2 2217,0-3-185,0-3-199,0 2-265,0 2-1568,2-3 1272,-2 1-152,2 2-191,-2 0-193,0 0-736,2 0 640,-2 0-200,2 0-104,-1 3-96,-1-3-240,2 2 216,0 0-32,1 1-48,-1-1 16,-2-2-152,3 0 104,0 0 0,4 0-16,-5-1 8,-2 1-96,3-2 120,4-5-32,-5 0 24,-1 0-24,-1 7-88,2-8 88,0-1 0,0 0 0,-2 0-24,0 9-64,0-8 128,-1 6 25,0-1-33,-2 0 24,3 3-144,-2 0 104,-1 0-56,-4 0-48,5 3 16,2-3-16,-4 8-48,-3-5 32,6 7 48,-2-9-16,3-1-16,-2 3 56,0 0-8,0-1 0,1-2-112,1 0 64,-1-1-144,0-3-184,1-6-225,-2 2-343,2 8 896,-1-8-1536,0 5-1065,0-5-1776,-2 10-1888,3-2 6265,0 0-8914,0 0 8914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04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26 17 13114,'0'0'0,"-1"1"2641,1 2-473,0-3-2168,0 8 1737,0-5-273,2 6-272,-2-7-336,0-2-856,2 2 593,0 1-81,-2-3-512,1 3 384,2-1-48,-3-2-336,2 2 320,1-2-80,-2 0 0,2 0 8,-1 0-64,1-1 72,-1-1-80,0-1-16,-2-4 24,0 4-48,0-5 48,0 5-32,0 3-152,0-7 72,0 4 32,-1 1-32,-1-1 16,2 3-88,-1-2 144,-1 1-23,-1 0-1,0 1-32,3 0-88,-2 2 72,-2 1 8,-3 5-24,5-5 64,-1 6-56,3-9-64,-7 3 56,5 5 8,0-6 8,2-2-72,-3 3-16,3-3 16,-2 2 0,1-2 16,0 0 0,0 0 56,1 0-72,-2-3 32,1-5-32,0 1-88,1-1 24,0 8 64,0-7-136,0 0-192,0 4-281,0-4-367,0 7 976,0-1-1640,0 0-1321,0 1-2376,0 3-6129,0-3 11466,0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05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20 25 13066,'0'0'0,"0"0"0,-1 0 3201,1 0-961,0 2-583,0 1-249,0 0-304,0-2-295,-1 2-193,1-3-136,0 2-120,0-2-64,0 0-88,0 0-40,0 0-168,0-1 184,1-1-8,2 0-8,0-7-40,-3 9-128,3-2 72,-1-5 48,1 4-40,0-1 8,-3 4-88,1-3 176,1 0-120,0 1 32,-2 1 24,0 1-112,0 0 88,0 2 72,0 5 8,-2-4-24,2-3-144,-2 12 56,-2-4 8,-3 0-40,4-1-24,3-7 0,-3 3 88,0 5-56,-1-8 16,2 2-24,2-2-24,-3 0 32,1 0 16,0 0-24,1-3 41,1 3-65,-1-4 40,0-6-40,1 3 0,0-1 48,0 8-48,0-3-16,0-5 48,0 7-24,0 1-8,0 0-24,0 0 24,0 0 16,0 0-48,0 2-40,0 6-289,0-5-367,0 6-752,0-6-1177,0-1-2192,0-2 4849,0 9-12130,0-9 12130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06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19 49 5905,'0'0'0,"-1"3"2304,1-3-2304,-2 8 2081,-1-1-81,1-4-63,1 4-97,0-5-184,1 0-103,0-2-169,0 0-160,0 0-1224,0 0 976,1-2-159,-1-1-105,0-7-32,0 10-680,0-9 720,2 1-80,0-1-88,0 1-104,-2 8-448,2-7 312,-1 4-32,1-6-63,0 7-1,-2 2-216,2-4 128,0 2-8,1-1-16,-1 2 8,-2 1-112,2 0 56,0 0 16,0 0-8,-2 0-64,2 3 88,-2-3-88,3 8 112,-3-7-8,0 2 0,0 5-24,0-8-80,0 0 88,0 2-24,0 0-8,0 0 56,-1-2-24,-1 0 16,-1 0-8,0 0-32,-5-1-32,6 0-32,-2-2 8,1 1-16,0 1-8,0 1 40,2-1-8,0 0-16,0 1 48,0 0-80,1 0 48,0 2-16,0 0 16,0 1 0,0 0 0,0-1-16,0 1-16,0 0 16,0-1-64,0 0 8,0-2 56,0 0 16,0 0 8,0 0 56,-1 0 32,0 0-88,0-2-24,0-1 0,0-5 16,1 8-16,-1-4 0,0-4 0,1 5 16,0-4-32,0 7 16,0-1-16,0 0-56,0 1-160,2 0-200,-2 0 432,0 3-768,2 4-441,-2-4-847,0 4-2009,0-7 4065,0 3-7577,0 5-2866,0-8 10443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07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24 56 5321,'0'0'0,"-2"0"1496,0-1 240,-1-1 17,3 2-1753,-1-4 1824,0 1-120,1 2-255,0 0-289,0 1-1160,0-1 920,2 0-208,0 1-136,-2 0-23,0 0-553,1-1 400,-1 0 0,2 1-48,0-1-96,-2 1-256,2-1 280,0 0-40,0 0-56,0-1-32,-2 2-152,3-2 64,-1 0-8,-2-1 8,1 1 0,-1 2-64,2-3 64,0 0 0,0 1-24,-2-1 0,0 3-40,0-1 80,2 1 0,-2 0 72,0 0-40,0 0-112,0 0 104,0 3 16,0-1-40,0 1-16,0-3-64,-1 3 104,0 0-32,-2-1-24,0 1 64,3-3-112,-3 3 80,-1-2 40,2-1 0,-1 0-7,3 0-113,-4 0 104,2 0-8,-1 0 16,1-2-56,2 2-56,-2-3 96,1 0 0,0 1-40,1-1 8,0 3-64,0-4 80,0-3-88,1 5 16,1 0 8,-2 2-16,2-2-40,1 1 80,-1 0 0,1 0 32,-3 1-72,3 0 96,-1 0-24,-2 2 24,0 0 16,0-2-112,0 2 136,0 0 8,0 0 8,0-2 32,0 0-184,-1 0 136,-1 0 32,-1 0-40,0 0-56,3 0-72,-3 0 88,0 0-32,0-1 0,1-1 0,2 2-56,-2-2 72,0 0-56,1 0-200,-1 1-440,2 1 624,0-2-1528,-1 1-1609,1 1-3040,0 0-4114,0 0 10291,0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08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6 11 4032,'0'0'0,"-1"13"1025,1-13-1025,0 11 1536,-1 0 384,1-2 257,0-9-105,0 0-2072,0 0 1865,2 0-289,1 0-200,0-1-143,-3 1-1233,2-3 1120,6 0-136,-8 0-144,2-5-104,-2 8-736,8-3 600,-8-4-63,2 4-121,1-5-48,-3 8-368,3-2 288,-1-1-48,1 0-16,0 0-40,-3 3-184,2-3 136,-1 3 48,-1-1 64,0 1-248,2 0 264,-2 0-264,0 1 264,0 2-8,0 0-48,0 4-56,0-7-152,0 2 136,-1 1 24,-1 4-104,1-7 8,1 0-64,-1 2 88,-1-1-48,1 1 48,0-2-32,1 0-56,-2 0 80,1 0-96,1 0 16,-1 0 32,1 0-32,-1 0 40,0 0 64,0 0-15,0 0-1,1 0-88,-1 0 64,0 0 24,0 0-16,0 0-24,1 0-48,-1 2 40,-2 0 40,0 0-56,1-2 80,-1 1-72,3-1-32,-3 2 0,0-2-88,-1 0-224,4 0 312,-3-1-569,3 1 569,-2-2-1032,-1 0-816,1-1-1361,2 0-2784,0 3 5993,0-1-10954,0 1 10954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09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15 53 5761,'0'0'0,"0"0"2488,0 0-2488,0 0 2769,0 0-1,0 0-215,2 0-369,0 0-335,-2 0-321,0-1-256,0 1-295,0 0-977,0-1 752,0 0-152,0-2-216,-1 1 16,1 2-400,-1-8 320,1 6-32,0-5 0,0 4-112,0 3-176,0-3 144,0-4-8,0 6-80,2-2 48,-2 2-32,1 1-8,1-1 24,-2 1-15,0 0-73,2 0 120,0 0-64,-2 2 64,0 1-72,0 0 8,0-3-56,0 2 120,0 0-88,0 0 40,0 0 32,0-2-104,0 2 16,0-2 48,-2 0 24,2 0-88,-2 0 32,2 0-32,-2 0 88,1 0-56,-1-1-32,2 1 0,-2-1 0,2 1 0,-1-2 0,0-1 32,1 2-32,0-2 8,0 3-8,0-3 0,0 0 16,2 1 0,0 1 0,-2 1-16,2 0-32,-2 0-8,0 0 40,0-1 24,0 0 8,0 1 16,1-1 40,-1 1-88,0 0 16,0 0 32,-1 0-32,-1 0 0,2 0-16,-2 0 72,0-1-56,-1 1 0,2-1 0,1 1-16,-1-1 32,0 1-8,0 0-24,1 0 0,0 0-16,0 0 32,2 0 0,0 1-48,-2-1 32,1 2-56,2-2-48,4 2-48,-7-2-80,0 0 232,3 0-192,0 0-32,-1 0 56,0 0 96,-2 0 72,2-1-72,-2 0 72,0 1-16,0-1-48,0 1 64,-1 0-24,-2 0 8,1 0 16,-2 0 24,4 0-24,-3 0 80,1 0-80,-1 0-136,0 0-73,3 0 209,-2 2-544,-1 0-272,1-2-408,0 3-841,2-3 2065,-1 1-3384,0-1-2610,1 2-4048,0-2 10042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10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0 47 15403,'0'0'0,"0"2"2192,0 6-399,0-6-329,0 6-80,0-8-328,2 0-391,0 0-193,1-1-168,-1-2-40,6-5 0,-6 5-40,6-6-24,-1 6 0,-7 3-200,3-7 168,5 5-40,-6 0 16,1-1-8,-1 1-8,1 1 32,-1 0-16,-2 1 56,0 0-200,0 0 208,0 0 8,0 0-40,-2 0-16,-2 2-8,-4 0-47,5-2-1,-6 2 0,2-2-16,4 0-16,-6 0 8,6 0-24,3 0-56,-2 0 48,-1 0-24,2 0 8,0 0 0,1 0-32,-1 0 0,1-1 16,0-1 0,0-1-48,2 1 48,-2 2-16,2-3 0,0 0 0,-2 3 0,1-3 72,1 0-8,-2 1 8,2 0 16,-2 2-24,0 0-64,0 0 104,0 0 32,0 0 16,0 0-48,0 0-104,0 0 64,-1 0-200,-1 0-200,0 0-320,0 0-529,2 0 1185,-2 0-1952,0-1-1529,1 0-2880,1 0-4586,0 1 10947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11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25 15 6465,'0'0'0,"-1"11"1992,1-11-1992,-2 9 1993,1 0-49,0-1 9,1-8-97,0 0-192,0 0-167,0 0-217,2 0-184,-2 0-1096,1 0 856,-1 0-216,2-1-119,-2 0-97,0 1-424,2 0 416,0-3-16,0 0-24,0 0-32,-2 3-344,3-9 336,0 7-64,-1-6-40,1 5-56,-3 3-176,2-7 144,0 5-40,0-1-32,0 1 16,-2 2-88,2-2 24,0 1 40,-2 0 48,0 0 24,0 1-136,2 0 200,-2 0-48,0 2 24,0 1-47,0-3-129,-1 8 96,-2-6 128,0 9-240,-4-4 16,7-7 0,-3 8 0,-4-5-120,4 4 208,-4-5-16,7-2-72,-2 2 32,0 0 24,-2 0-56,1-2 32,3 0-32,-3 0 64,0-1-48,1-2 40,0-1-72,2 4 16,-1-8 48,0 6-248,0-2-449,1-3-807,0 7 1456,0-1-3153,2 0-3472,1 1-5033,-3 0 11658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8-11-27T12:30:10.412"/>
    </inkml:context>
    <inkml:brush xml:id="br0">
      <inkml:brushProperty name="width" value="0.05" units="cm"/>
      <inkml:brushProperty name="height" value="0.05" units="cm"/>
      <inkml:brushProperty name="color" value="#82827D"/>
    </inkml:brush>
  </inkml:definitions>
  <inkml:trace contextRef="#ctx0" brushRef="#br0">1 27 13890,'0'0'0,"0"3"3041,0-3-3041,2 10 2049,5-3-537,-5 2-248,-2-9-1264,3 0 1096,-3 0-1096,3 2 793,-1 0-273,1 1-120,4-1-136,-7-2-264,2 2 224,5-2 40,-5 0-8,1-1 0,-3 1-256,2-2 216,1-1 40,0 0 0,-1-5-8,-2 8-248,1-3 248,-1-7-48,0 3 24,2 3-48,-2 4-176,0-8 192,0 5-48,0 0-7,-1-1-49,1 4-88,-1-3 120,0 3 8,0-1-48,-1 1 56,2 0-136,-1 1 72,0 2-88,-1 5 64,1-5-48,1-3 0,0 10 40,-1-7-8,1 6-16,0-8 0,0-1-16,0 2 0,0 0 16,-1 0 0,1-2 24,0 0-40,0 0 0,0-1 48,0-2-8,0-5-48,0 8 8,0-7 72,0-1-88,0 1 16,0 4 16,0 3-16,0-8-16,0 7 48,0 0-16,0 0 40,0 1-56,0 0 16,0 3 48,2 6-48,-2-1-16,0-8 0,1 10 24,-1 0-24,2-1-8,0-2-24,-2-7 32,2 3-16,0 4 64,-2-7-24,0 2 24,0-2-48,0 0 32,0 0 8,0 0-8,0-2 64,0 2-96,-1-4 120,-1-4-88,-1 4 8,0-5-24,3 9-16,-2-3-24,0-4-24,1 6 16,0-1 48,1 2-16,-1-1 0,1 1 48,0 0 24,0 7-56,0-7-16,0 7-16,0 1 32,2 0-64,-2 0-24,0-8 72,0 7-232,0-4-336,0 4-409,0-7-751,0 0 1728,-3 0-3321,1 0-3184,-1 0-4945,3 0 11450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F7BFB-2C0F-4142-9167-A0885044AE20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D9608F-17F6-4F22-8355-C84BDCA9AB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84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140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2989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28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706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843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46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35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5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26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429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00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FAED2-B5CD-4812-A1CE-279F78C16534}" type="datetimeFigureOut">
              <a:rPr lang="en-GB" smtClean="0"/>
              <a:t>27/11/2018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323CD-B03A-44E6-BBD7-1710728A21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7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50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4" Type="http://schemas.openxmlformats.org/officeDocument/2006/relationships/image" Target="../media/image2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129.png"/><Relationship Id="rId7" Type="http://schemas.openxmlformats.org/officeDocument/2006/relationships/image" Target="../media/image330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290.png"/><Relationship Id="rId10" Type="http://schemas.openxmlformats.org/officeDocument/2006/relationships/image" Target="../media/image390.png"/><Relationship Id="rId4" Type="http://schemas.openxmlformats.org/officeDocument/2006/relationships/image" Target="../media/image280.png"/><Relationship Id="rId9" Type="http://schemas.openxmlformats.org/officeDocument/2006/relationships/image" Target="../media/image3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0.png"/><Relationship Id="rId3" Type="http://schemas.openxmlformats.org/officeDocument/2006/relationships/image" Target="../media/image280.png"/><Relationship Id="rId7" Type="http://schemas.openxmlformats.org/officeDocument/2006/relationships/image" Target="../media/image38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20.png"/><Relationship Id="rId10" Type="http://schemas.openxmlformats.org/officeDocument/2006/relationships/image" Target="../media/image410.png"/><Relationship Id="rId4" Type="http://schemas.openxmlformats.org/officeDocument/2006/relationships/image" Target="../media/image290.png"/><Relationship Id="rId9" Type="http://schemas.openxmlformats.org/officeDocument/2006/relationships/image" Target="../media/image39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13" Type="http://schemas.openxmlformats.org/officeDocument/2006/relationships/image" Target="../media/image450.png"/><Relationship Id="rId3" Type="http://schemas.openxmlformats.org/officeDocument/2006/relationships/image" Target="../media/image132.png"/><Relationship Id="rId7" Type="http://schemas.openxmlformats.org/officeDocument/2006/relationships/image" Target="../media/image330.png"/><Relationship Id="rId12" Type="http://schemas.openxmlformats.org/officeDocument/2006/relationships/image" Target="../media/image440.png"/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11" Type="http://schemas.openxmlformats.org/officeDocument/2006/relationships/image" Target="../media/image410.png"/><Relationship Id="rId5" Type="http://schemas.openxmlformats.org/officeDocument/2006/relationships/image" Target="../media/image290.png"/><Relationship Id="rId10" Type="http://schemas.openxmlformats.org/officeDocument/2006/relationships/image" Target="../media/image390.png"/><Relationship Id="rId4" Type="http://schemas.openxmlformats.org/officeDocument/2006/relationships/image" Target="../media/image280.png"/><Relationship Id="rId9" Type="http://schemas.openxmlformats.org/officeDocument/2006/relationships/image" Target="../media/image35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13" Type="http://schemas.openxmlformats.org/officeDocument/2006/relationships/image" Target="../media/image143.png"/><Relationship Id="rId18" Type="http://schemas.openxmlformats.org/officeDocument/2006/relationships/image" Target="../media/image610.png"/><Relationship Id="rId26" Type="http://schemas.openxmlformats.org/officeDocument/2006/relationships/image" Target="../media/image133.jpeg"/><Relationship Id="rId3" Type="http://schemas.openxmlformats.org/officeDocument/2006/relationships/image" Target="../media/image133.png"/><Relationship Id="rId21" Type="http://schemas.openxmlformats.org/officeDocument/2006/relationships/image" Target="../media/image640.png"/><Relationship Id="rId7" Type="http://schemas.openxmlformats.org/officeDocument/2006/relationships/image" Target="../media/image137.png"/><Relationship Id="rId12" Type="http://schemas.openxmlformats.org/officeDocument/2006/relationships/image" Target="../media/image142.png"/><Relationship Id="rId17" Type="http://schemas.openxmlformats.org/officeDocument/2006/relationships/image" Target="../media/image600.png"/><Relationship Id="rId25" Type="http://schemas.openxmlformats.org/officeDocument/2006/relationships/image" Target="../media/image147.png"/><Relationship Id="rId2" Type="http://schemas.openxmlformats.org/officeDocument/2006/relationships/image" Target="../media/image118.png"/><Relationship Id="rId16" Type="http://schemas.openxmlformats.org/officeDocument/2006/relationships/image" Target="../media/image146.png"/><Relationship Id="rId20" Type="http://schemas.openxmlformats.org/officeDocument/2006/relationships/image" Target="../media/image6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6.png"/><Relationship Id="rId11" Type="http://schemas.openxmlformats.org/officeDocument/2006/relationships/image" Target="../media/image141.png"/><Relationship Id="rId24" Type="http://schemas.openxmlformats.org/officeDocument/2006/relationships/image" Target="../media/image670.png"/><Relationship Id="rId5" Type="http://schemas.openxmlformats.org/officeDocument/2006/relationships/image" Target="../media/image135.png"/><Relationship Id="rId15" Type="http://schemas.openxmlformats.org/officeDocument/2006/relationships/image" Target="../media/image145.png"/><Relationship Id="rId23" Type="http://schemas.openxmlformats.org/officeDocument/2006/relationships/image" Target="../media/image660.png"/><Relationship Id="rId10" Type="http://schemas.openxmlformats.org/officeDocument/2006/relationships/image" Target="../media/image140.png"/><Relationship Id="rId19" Type="http://schemas.openxmlformats.org/officeDocument/2006/relationships/image" Target="../media/image620.png"/><Relationship Id="rId4" Type="http://schemas.openxmlformats.org/officeDocument/2006/relationships/image" Target="../media/image134.png"/><Relationship Id="rId9" Type="http://schemas.openxmlformats.org/officeDocument/2006/relationships/image" Target="../media/image139.png"/><Relationship Id="rId14" Type="http://schemas.openxmlformats.org/officeDocument/2006/relationships/image" Target="../media/image144.png"/><Relationship Id="rId22" Type="http://schemas.openxmlformats.org/officeDocument/2006/relationships/image" Target="../media/image650.png"/><Relationship Id="rId27" Type="http://schemas.openxmlformats.org/officeDocument/2006/relationships/image" Target="../media/image14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gif"/><Relationship Id="rId2" Type="http://schemas.openxmlformats.org/officeDocument/2006/relationships/image" Target="../media/image13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0.png"/><Relationship Id="rId3" Type="http://schemas.openxmlformats.org/officeDocument/2006/relationships/image" Target="../media/image150.png"/><Relationship Id="rId7" Type="http://schemas.openxmlformats.org/officeDocument/2006/relationships/image" Target="../media/image1410.png"/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Relationship Id="rId9" Type="http://schemas.openxmlformats.org/officeDocument/2006/relationships/image" Target="../media/image14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jpeg"/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3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2.png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6.xml"/><Relationship Id="rId21" Type="http://schemas.openxmlformats.org/officeDocument/2006/relationships/customXml" Target="../ink/ink8.xml"/><Relationship Id="rId42" Type="http://schemas.openxmlformats.org/officeDocument/2006/relationships/image" Target="../media/image28.png"/><Relationship Id="rId63" Type="http://schemas.openxmlformats.org/officeDocument/2006/relationships/customXml" Target="../ink/ink29.xml"/><Relationship Id="rId84" Type="http://schemas.openxmlformats.org/officeDocument/2006/relationships/image" Target="../media/image49.png"/><Relationship Id="rId138" Type="http://schemas.openxmlformats.org/officeDocument/2006/relationships/image" Target="../media/image76.png"/><Relationship Id="rId159" Type="http://schemas.openxmlformats.org/officeDocument/2006/relationships/customXml" Target="../ink/ink77.xml"/><Relationship Id="rId170" Type="http://schemas.openxmlformats.org/officeDocument/2006/relationships/image" Target="../media/image92.png"/><Relationship Id="rId191" Type="http://schemas.openxmlformats.org/officeDocument/2006/relationships/customXml" Target="../ink/ink93.xml"/><Relationship Id="rId205" Type="http://schemas.openxmlformats.org/officeDocument/2006/relationships/customXml" Target="../ink/ink100.xml"/><Relationship Id="rId107" Type="http://schemas.openxmlformats.org/officeDocument/2006/relationships/customXml" Target="../ink/ink51.xml"/><Relationship Id="rId11" Type="http://schemas.openxmlformats.org/officeDocument/2006/relationships/customXml" Target="../ink/ink3.xml"/><Relationship Id="rId32" Type="http://schemas.openxmlformats.org/officeDocument/2006/relationships/image" Target="../media/image23.png"/><Relationship Id="rId53" Type="http://schemas.openxmlformats.org/officeDocument/2006/relationships/customXml" Target="../ink/ink24.xml"/><Relationship Id="rId74" Type="http://schemas.openxmlformats.org/officeDocument/2006/relationships/image" Target="../media/image44.png"/><Relationship Id="rId128" Type="http://schemas.openxmlformats.org/officeDocument/2006/relationships/image" Target="../media/image71.png"/><Relationship Id="rId149" Type="http://schemas.openxmlformats.org/officeDocument/2006/relationships/customXml" Target="../ink/ink72.xml"/><Relationship Id="rId5" Type="http://schemas.openxmlformats.org/officeDocument/2006/relationships/image" Target="../media/image12.png"/><Relationship Id="rId95" Type="http://schemas.openxmlformats.org/officeDocument/2006/relationships/customXml" Target="../ink/ink45.xml"/><Relationship Id="rId160" Type="http://schemas.openxmlformats.org/officeDocument/2006/relationships/image" Target="../media/image87.png"/><Relationship Id="rId181" Type="http://schemas.openxmlformats.org/officeDocument/2006/relationships/customXml" Target="../ink/ink88.xml"/><Relationship Id="rId22" Type="http://schemas.openxmlformats.org/officeDocument/2006/relationships/image" Target="../media/image18.png"/><Relationship Id="rId43" Type="http://schemas.openxmlformats.org/officeDocument/2006/relationships/customXml" Target="../ink/ink19.xml"/><Relationship Id="rId64" Type="http://schemas.openxmlformats.org/officeDocument/2006/relationships/image" Target="../media/image39.png"/><Relationship Id="rId118" Type="http://schemas.openxmlformats.org/officeDocument/2006/relationships/image" Target="../media/image66.png"/><Relationship Id="rId139" Type="http://schemas.openxmlformats.org/officeDocument/2006/relationships/customXml" Target="../ink/ink67.xml"/><Relationship Id="rId85" Type="http://schemas.openxmlformats.org/officeDocument/2006/relationships/customXml" Target="../ink/ink40.xml"/><Relationship Id="rId150" Type="http://schemas.openxmlformats.org/officeDocument/2006/relationships/image" Target="../media/image82.png"/><Relationship Id="rId171" Type="http://schemas.openxmlformats.org/officeDocument/2006/relationships/customXml" Target="../ink/ink83.xml"/><Relationship Id="rId192" Type="http://schemas.openxmlformats.org/officeDocument/2006/relationships/image" Target="../media/image103.png"/><Relationship Id="rId206" Type="http://schemas.openxmlformats.org/officeDocument/2006/relationships/image" Target="../media/image110.png"/><Relationship Id="rId12" Type="http://schemas.openxmlformats.org/officeDocument/2006/relationships/image" Target="../media/image1310.png"/><Relationship Id="rId33" Type="http://schemas.openxmlformats.org/officeDocument/2006/relationships/customXml" Target="../ink/ink14.xml"/><Relationship Id="rId108" Type="http://schemas.openxmlformats.org/officeDocument/2006/relationships/image" Target="../media/image61.png"/><Relationship Id="rId129" Type="http://schemas.openxmlformats.org/officeDocument/2006/relationships/customXml" Target="../ink/ink62.xml"/><Relationship Id="rId54" Type="http://schemas.openxmlformats.org/officeDocument/2006/relationships/image" Target="../media/image34.png"/><Relationship Id="rId75" Type="http://schemas.openxmlformats.org/officeDocument/2006/relationships/customXml" Target="../ink/ink35.xml"/><Relationship Id="rId96" Type="http://schemas.openxmlformats.org/officeDocument/2006/relationships/image" Target="../media/image55.png"/><Relationship Id="rId140" Type="http://schemas.openxmlformats.org/officeDocument/2006/relationships/image" Target="../media/image77.png"/><Relationship Id="rId161" Type="http://schemas.openxmlformats.org/officeDocument/2006/relationships/customXml" Target="../ink/ink78.xml"/><Relationship Id="rId182" Type="http://schemas.openxmlformats.org/officeDocument/2006/relationships/image" Target="../media/image98.png"/><Relationship Id="rId6" Type="http://schemas.openxmlformats.org/officeDocument/2006/relationships/image" Target="../media/image13.png"/><Relationship Id="rId23" Type="http://schemas.openxmlformats.org/officeDocument/2006/relationships/customXml" Target="../ink/ink9.xml"/><Relationship Id="rId119" Type="http://schemas.openxmlformats.org/officeDocument/2006/relationships/customXml" Target="../ink/ink57.xml"/><Relationship Id="rId44" Type="http://schemas.openxmlformats.org/officeDocument/2006/relationships/image" Target="../media/image29.png"/><Relationship Id="rId65" Type="http://schemas.openxmlformats.org/officeDocument/2006/relationships/customXml" Target="../ink/ink30.xml"/><Relationship Id="rId86" Type="http://schemas.openxmlformats.org/officeDocument/2006/relationships/image" Target="../media/image50.png"/><Relationship Id="rId130" Type="http://schemas.openxmlformats.org/officeDocument/2006/relationships/image" Target="../media/image72.png"/><Relationship Id="rId151" Type="http://schemas.openxmlformats.org/officeDocument/2006/relationships/customXml" Target="../ink/ink73.xml"/><Relationship Id="rId172" Type="http://schemas.openxmlformats.org/officeDocument/2006/relationships/image" Target="../media/image93.png"/><Relationship Id="rId193" Type="http://schemas.openxmlformats.org/officeDocument/2006/relationships/customXml" Target="../ink/ink94.xml"/><Relationship Id="rId207" Type="http://schemas.openxmlformats.org/officeDocument/2006/relationships/customXml" Target="../ink/ink101.xml"/><Relationship Id="rId13" Type="http://schemas.openxmlformats.org/officeDocument/2006/relationships/customXml" Target="../ink/ink4.xml"/><Relationship Id="rId109" Type="http://schemas.openxmlformats.org/officeDocument/2006/relationships/customXml" Target="../ink/ink52.xml"/><Relationship Id="rId34" Type="http://schemas.openxmlformats.org/officeDocument/2006/relationships/image" Target="../media/image24.png"/><Relationship Id="rId55" Type="http://schemas.openxmlformats.org/officeDocument/2006/relationships/customXml" Target="../ink/ink25.xml"/><Relationship Id="rId76" Type="http://schemas.openxmlformats.org/officeDocument/2006/relationships/image" Target="../media/image45.png"/><Relationship Id="rId97" Type="http://schemas.openxmlformats.org/officeDocument/2006/relationships/customXml" Target="../ink/ink46.xml"/><Relationship Id="rId120" Type="http://schemas.openxmlformats.org/officeDocument/2006/relationships/image" Target="../media/image67.png"/><Relationship Id="rId141" Type="http://schemas.openxmlformats.org/officeDocument/2006/relationships/customXml" Target="../ink/ink68.xml"/><Relationship Id="rId7" Type="http://schemas.openxmlformats.org/officeDocument/2006/relationships/customXml" Target="../ink/ink1.xml"/><Relationship Id="rId162" Type="http://schemas.openxmlformats.org/officeDocument/2006/relationships/image" Target="../media/image88.png"/><Relationship Id="rId183" Type="http://schemas.openxmlformats.org/officeDocument/2006/relationships/customXml" Target="../ink/ink89.xml"/><Relationship Id="rId24" Type="http://schemas.openxmlformats.org/officeDocument/2006/relationships/image" Target="../media/image19.png"/><Relationship Id="rId45" Type="http://schemas.openxmlformats.org/officeDocument/2006/relationships/customXml" Target="../ink/ink20.xml"/><Relationship Id="rId66" Type="http://schemas.openxmlformats.org/officeDocument/2006/relationships/image" Target="../media/image40.png"/><Relationship Id="rId87" Type="http://schemas.openxmlformats.org/officeDocument/2006/relationships/customXml" Target="../ink/ink41.xml"/><Relationship Id="rId110" Type="http://schemas.openxmlformats.org/officeDocument/2006/relationships/image" Target="../media/image62.png"/><Relationship Id="rId131" Type="http://schemas.openxmlformats.org/officeDocument/2006/relationships/customXml" Target="../ink/ink63.xml"/><Relationship Id="rId61" Type="http://schemas.openxmlformats.org/officeDocument/2006/relationships/customXml" Target="../ink/ink28.xml"/><Relationship Id="rId82" Type="http://schemas.openxmlformats.org/officeDocument/2006/relationships/image" Target="../media/image48.png"/><Relationship Id="rId152" Type="http://schemas.openxmlformats.org/officeDocument/2006/relationships/image" Target="../media/image83.png"/><Relationship Id="rId173" Type="http://schemas.openxmlformats.org/officeDocument/2006/relationships/customXml" Target="../ink/ink84.xml"/><Relationship Id="rId194" Type="http://schemas.openxmlformats.org/officeDocument/2006/relationships/image" Target="../media/image104.png"/><Relationship Id="rId199" Type="http://schemas.openxmlformats.org/officeDocument/2006/relationships/customXml" Target="../ink/ink97.xml"/><Relationship Id="rId203" Type="http://schemas.openxmlformats.org/officeDocument/2006/relationships/customXml" Target="../ink/ink99.xml"/><Relationship Id="rId208" Type="http://schemas.openxmlformats.org/officeDocument/2006/relationships/image" Target="../media/image111.png"/><Relationship Id="rId19" Type="http://schemas.openxmlformats.org/officeDocument/2006/relationships/customXml" Target="../ink/ink7.xml"/><Relationship Id="rId14" Type="http://schemas.openxmlformats.org/officeDocument/2006/relationships/image" Target="../media/image14.png"/><Relationship Id="rId30" Type="http://schemas.openxmlformats.org/officeDocument/2006/relationships/image" Target="../media/image22.png"/><Relationship Id="rId35" Type="http://schemas.openxmlformats.org/officeDocument/2006/relationships/customXml" Target="../ink/ink15.xml"/><Relationship Id="rId56" Type="http://schemas.openxmlformats.org/officeDocument/2006/relationships/image" Target="../media/image35.png"/><Relationship Id="rId77" Type="http://schemas.openxmlformats.org/officeDocument/2006/relationships/customXml" Target="../ink/ink36.xml"/><Relationship Id="rId100" Type="http://schemas.openxmlformats.org/officeDocument/2006/relationships/image" Target="../media/image57.png"/><Relationship Id="rId105" Type="http://schemas.openxmlformats.org/officeDocument/2006/relationships/customXml" Target="../ink/ink50.xml"/><Relationship Id="rId126" Type="http://schemas.openxmlformats.org/officeDocument/2006/relationships/image" Target="../media/image70.png"/><Relationship Id="rId147" Type="http://schemas.openxmlformats.org/officeDocument/2006/relationships/customXml" Target="../ink/ink71.xml"/><Relationship Id="rId168" Type="http://schemas.openxmlformats.org/officeDocument/2006/relationships/image" Target="../media/image91.png"/><Relationship Id="rId8" Type="http://schemas.openxmlformats.org/officeDocument/2006/relationships/image" Target="../media/image1110.png"/><Relationship Id="rId51" Type="http://schemas.openxmlformats.org/officeDocument/2006/relationships/customXml" Target="../ink/ink23.xml"/><Relationship Id="rId72" Type="http://schemas.openxmlformats.org/officeDocument/2006/relationships/image" Target="../media/image43.png"/><Relationship Id="rId93" Type="http://schemas.openxmlformats.org/officeDocument/2006/relationships/customXml" Target="../ink/ink44.xml"/><Relationship Id="rId98" Type="http://schemas.openxmlformats.org/officeDocument/2006/relationships/image" Target="../media/image56.png"/><Relationship Id="rId121" Type="http://schemas.openxmlformats.org/officeDocument/2006/relationships/customXml" Target="../ink/ink58.xml"/><Relationship Id="rId142" Type="http://schemas.openxmlformats.org/officeDocument/2006/relationships/image" Target="../media/image78.png"/><Relationship Id="rId163" Type="http://schemas.openxmlformats.org/officeDocument/2006/relationships/customXml" Target="../ink/ink79.xml"/><Relationship Id="rId184" Type="http://schemas.openxmlformats.org/officeDocument/2006/relationships/image" Target="../media/image99.png"/><Relationship Id="rId189" Type="http://schemas.openxmlformats.org/officeDocument/2006/relationships/customXml" Target="../ink/ink92.xml"/><Relationship Id="rId3" Type="http://schemas.openxmlformats.org/officeDocument/2006/relationships/image" Target="../media/image10.png"/><Relationship Id="rId25" Type="http://schemas.openxmlformats.org/officeDocument/2006/relationships/customXml" Target="../ink/ink10.xml"/><Relationship Id="rId46" Type="http://schemas.openxmlformats.org/officeDocument/2006/relationships/image" Target="../media/image30.png"/><Relationship Id="rId67" Type="http://schemas.openxmlformats.org/officeDocument/2006/relationships/customXml" Target="../ink/ink31.xml"/><Relationship Id="rId116" Type="http://schemas.openxmlformats.org/officeDocument/2006/relationships/image" Target="../media/image65.png"/><Relationship Id="rId137" Type="http://schemas.openxmlformats.org/officeDocument/2006/relationships/customXml" Target="../ink/ink66.xml"/><Relationship Id="rId158" Type="http://schemas.openxmlformats.org/officeDocument/2006/relationships/image" Target="../media/image86.png"/><Relationship Id="rId20" Type="http://schemas.openxmlformats.org/officeDocument/2006/relationships/image" Target="../media/image17.png"/><Relationship Id="rId41" Type="http://schemas.openxmlformats.org/officeDocument/2006/relationships/customXml" Target="../ink/ink18.xml"/><Relationship Id="rId62" Type="http://schemas.openxmlformats.org/officeDocument/2006/relationships/image" Target="../media/image38.png"/><Relationship Id="rId83" Type="http://schemas.openxmlformats.org/officeDocument/2006/relationships/customXml" Target="../ink/ink39.xml"/><Relationship Id="rId88" Type="http://schemas.openxmlformats.org/officeDocument/2006/relationships/image" Target="../media/image51.png"/><Relationship Id="rId111" Type="http://schemas.openxmlformats.org/officeDocument/2006/relationships/customXml" Target="../ink/ink53.xml"/><Relationship Id="rId132" Type="http://schemas.openxmlformats.org/officeDocument/2006/relationships/image" Target="../media/image73.png"/><Relationship Id="rId153" Type="http://schemas.openxmlformats.org/officeDocument/2006/relationships/customXml" Target="../ink/ink74.xml"/><Relationship Id="rId174" Type="http://schemas.openxmlformats.org/officeDocument/2006/relationships/image" Target="../media/image94.png"/><Relationship Id="rId179" Type="http://schemas.openxmlformats.org/officeDocument/2006/relationships/customXml" Target="../ink/ink87.xml"/><Relationship Id="rId195" Type="http://schemas.openxmlformats.org/officeDocument/2006/relationships/customXml" Target="../ink/ink95.xml"/><Relationship Id="rId209" Type="http://schemas.openxmlformats.org/officeDocument/2006/relationships/customXml" Target="../ink/ink102.xml"/><Relationship Id="rId190" Type="http://schemas.openxmlformats.org/officeDocument/2006/relationships/image" Target="../media/image102.png"/><Relationship Id="rId204" Type="http://schemas.openxmlformats.org/officeDocument/2006/relationships/image" Target="../media/image109.png"/><Relationship Id="rId15" Type="http://schemas.openxmlformats.org/officeDocument/2006/relationships/customXml" Target="../ink/ink5.xml"/><Relationship Id="rId36" Type="http://schemas.openxmlformats.org/officeDocument/2006/relationships/image" Target="../media/image25.png"/><Relationship Id="rId57" Type="http://schemas.openxmlformats.org/officeDocument/2006/relationships/customXml" Target="../ink/ink26.xml"/><Relationship Id="rId106" Type="http://schemas.openxmlformats.org/officeDocument/2006/relationships/image" Target="../media/image60.png"/><Relationship Id="rId127" Type="http://schemas.openxmlformats.org/officeDocument/2006/relationships/customXml" Target="../ink/ink61.xml"/><Relationship Id="rId10" Type="http://schemas.openxmlformats.org/officeDocument/2006/relationships/image" Target="../media/image1210.png"/><Relationship Id="rId31" Type="http://schemas.openxmlformats.org/officeDocument/2006/relationships/customXml" Target="../ink/ink13.xml"/><Relationship Id="rId52" Type="http://schemas.openxmlformats.org/officeDocument/2006/relationships/image" Target="../media/image33.png"/><Relationship Id="rId73" Type="http://schemas.openxmlformats.org/officeDocument/2006/relationships/customXml" Target="../ink/ink34.xml"/><Relationship Id="rId78" Type="http://schemas.openxmlformats.org/officeDocument/2006/relationships/image" Target="../media/image46.png"/><Relationship Id="rId94" Type="http://schemas.openxmlformats.org/officeDocument/2006/relationships/image" Target="../media/image54.png"/><Relationship Id="rId99" Type="http://schemas.openxmlformats.org/officeDocument/2006/relationships/customXml" Target="../ink/ink47.xml"/><Relationship Id="rId101" Type="http://schemas.openxmlformats.org/officeDocument/2006/relationships/customXml" Target="../ink/ink48.xml"/><Relationship Id="rId122" Type="http://schemas.openxmlformats.org/officeDocument/2006/relationships/image" Target="../media/image68.png"/><Relationship Id="rId143" Type="http://schemas.openxmlformats.org/officeDocument/2006/relationships/customXml" Target="../ink/ink69.xml"/><Relationship Id="rId148" Type="http://schemas.openxmlformats.org/officeDocument/2006/relationships/image" Target="../media/image81.png"/><Relationship Id="rId164" Type="http://schemas.openxmlformats.org/officeDocument/2006/relationships/image" Target="../media/image89.png"/><Relationship Id="rId169" Type="http://schemas.openxmlformats.org/officeDocument/2006/relationships/customXml" Target="../ink/ink82.xml"/><Relationship Id="rId185" Type="http://schemas.openxmlformats.org/officeDocument/2006/relationships/customXml" Target="../ink/ink90.xml"/><Relationship Id="rId4" Type="http://schemas.openxmlformats.org/officeDocument/2006/relationships/image" Target="../media/image11.png"/><Relationship Id="rId9" Type="http://schemas.openxmlformats.org/officeDocument/2006/relationships/customXml" Target="../ink/ink2.xml"/><Relationship Id="rId180" Type="http://schemas.openxmlformats.org/officeDocument/2006/relationships/image" Target="../media/image97.png"/><Relationship Id="rId210" Type="http://schemas.openxmlformats.org/officeDocument/2006/relationships/image" Target="../media/image112.png"/><Relationship Id="rId26" Type="http://schemas.openxmlformats.org/officeDocument/2006/relationships/image" Target="../media/image20.png"/><Relationship Id="rId47" Type="http://schemas.openxmlformats.org/officeDocument/2006/relationships/customXml" Target="../ink/ink21.xml"/><Relationship Id="rId68" Type="http://schemas.openxmlformats.org/officeDocument/2006/relationships/image" Target="../media/image41.png"/><Relationship Id="rId89" Type="http://schemas.openxmlformats.org/officeDocument/2006/relationships/customXml" Target="../ink/ink42.xml"/><Relationship Id="rId112" Type="http://schemas.openxmlformats.org/officeDocument/2006/relationships/image" Target="../media/image63.png"/><Relationship Id="rId133" Type="http://schemas.openxmlformats.org/officeDocument/2006/relationships/customXml" Target="../ink/ink64.xml"/><Relationship Id="rId154" Type="http://schemas.openxmlformats.org/officeDocument/2006/relationships/image" Target="../media/image84.png"/><Relationship Id="rId175" Type="http://schemas.openxmlformats.org/officeDocument/2006/relationships/customXml" Target="../ink/ink85.xml"/><Relationship Id="rId196" Type="http://schemas.openxmlformats.org/officeDocument/2006/relationships/image" Target="../media/image105.png"/><Relationship Id="rId200" Type="http://schemas.openxmlformats.org/officeDocument/2006/relationships/image" Target="../media/image107.png"/><Relationship Id="rId16" Type="http://schemas.openxmlformats.org/officeDocument/2006/relationships/image" Target="../media/image15.png"/><Relationship Id="rId37" Type="http://schemas.openxmlformats.org/officeDocument/2006/relationships/customXml" Target="../ink/ink16.xml"/><Relationship Id="rId58" Type="http://schemas.openxmlformats.org/officeDocument/2006/relationships/image" Target="../media/image36.png"/><Relationship Id="rId79" Type="http://schemas.openxmlformats.org/officeDocument/2006/relationships/customXml" Target="../ink/ink37.xml"/><Relationship Id="rId102" Type="http://schemas.openxmlformats.org/officeDocument/2006/relationships/image" Target="../media/image58.png"/><Relationship Id="rId123" Type="http://schemas.openxmlformats.org/officeDocument/2006/relationships/customXml" Target="../ink/ink59.xml"/><Relationship Id="rId144" Type="http://schemas.openxmlformats.org/officeDocument/2006/relationships/image" Target="../media/image79.png"/><Relationship Id="rId90" Type="http://schemas.openxmlformats.org/officeDocument/2006/relationships/image" Target="../media/image52.png"/><Relationship Id="rId165" Type="http://schemas.openxmlformats.org/officeDocument/2006/relationships/customXml" Target="../ink/ink80.xml"/><Relationship Id="rId186" Type="http://schemas.openxmlformats.org/officeDocument/2006/relationships/image" Target="../media/image100.png"/><Relationship Id="rId211" Type="http://schemas.openxmlformats.org/officeDocument/2006/relationships/customXml" Target="../ink/ink103.xml"/><Relationship Id="rId27" Type="http://schemas.openxmlformats.org/officeDocument/2006/relationships/customXml" Target="../ink/ink11.xml"/><Relationship Id="rId48" Type="http://schemas.openxmlformats.org/officeDocument/2006/relationships/image" Target="../media/image31.png"/><Relationship Id="rId69" Type="http://schemas.openxmlformats.org/officeDocument/2006/relationships/customXml" Target="../ink/ink32.xml"/><Relationship Id="rId113" Type="http://schemas.openxmlformats.org/officeDocument/2006/relationships/customXml" Target="../ink/ink54.xml"/><Relationship Id="rId134" Type="http://schemas.openxmlformats.org/officeDocument/2006/relationships/image" Target="../media/image74.png"/><Relationship Id="rId80" Type="http://schemas.openxmlformats.org/officeDocument/2006/relationships/image" Target="../media/image47.png"/><Relationship Id="rId155" Type="http://schemas.openxmlformats.org/officeDocument/2006/relationships/customXml" Target="../ink/ink75.xml"/><Relationship Id="rId176" Type="http://schemas.openxmlformats.org/officeDocument/2006/relationships/image" Target="../media/image95.png"/><Relationship Id="rId197" Type="http://schemas.openxmlformats.org/officeDocument/2006/relationships/customXml" Target="../ink/ink96.xml"/><Relationship Id="rId201" Type="http://schemas.openxmlformats.org/officeDocument/2006/relationships/customXml" Target="../ink/ink98.xml"/><Relationship Id="rId17" Type="http://schemas.openxmlformats.org/officeDocument/2006/relationships/customXml" Target="../ink/ink6.xml"/><Relationship Id="rId38" Type="http://schemas.openxmlformats.org/officeDocument/2006/relationships/image" Target="../media/image26.png"/><Relationship Id="rId59" Type="http://schemas.openxmlformats.org/officeDocument/2006/relationships/customXml" Target="../ink/ink27.xml"/><Relationship Id="rId103" Type="http://schemas.openxmlformats.org/officeDocument/2006/relationships/customXml" Target="../ink/ink49.xml"/><Relationship Id="rId124" Type="http://schemas.openxmlformats.org/officeDocument/2006/relationships/image" Target="../media/image69.png"/><Relationship Id="rId70" Type="http://schemas.openxmlformats.org/officeDocument/2006/relationships/image" Target="../media/image42.png"/><Relationship Id="rId91" Type="http://schemas.openxmlformats.org/officeDocument/2006/relationships/customXml" Target="../ink/ink43.xml"/><Relationship Id="rId145" Type="http://schemas.openxmlformats.org/officeDocument/2006/relationships/customXml" Target="../ink/ink70.xml"/><Relationship Id="rId166" Type="http://schemas.openxmlformats.org/officeDocument/2006/relationships/image" Target="../media/image90.png"/><Relationship Id="rId187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13.png"/><Relationship Id="rId28" Type="http://schemas.openxmlformats.org/officeDocument/2006/relationships/image" Target="../media/image21.png"/><Relationship Id="rId49" Type="http://schemas.openxmlformats.org/officeDocument/2006/relationships/customXml" Target="../ink/ink22.xml"/><Relationship Id="rId114" Type="http://schemas.openxmlformats.org/officeDocument/2006/relationships/image" Target="../media/image64.png"/><Relationship Id="rId60" Type="http://schemas.openxmlformats.org/officeDocument/2006/relationships/image" Target="../media/image37.png"/><Relationship Id="rId81" Type="http://schemas.openxmlformats.org/officeDocument/2006/relationships/customXml" Target="../ink/ink38.xml"/><Relationship Id="rId135" Type="http://schemas.openxmlformats.org/officeDocument/2006/relationships/customXml" Target="../ink/ink65.xml"/><Relationship Id="rId156" Type="http://schemas.openxmlformats.org/officeDocument/2006/relationships/image" Target="../media/image85.png"/><Relationship Id="rId177" Type="http://schemas.openxmlformats.org/officeDocument/2006/relationships/customXml" Target="../ink/ink86.xml"/><Relationship Id="rId198" Type="http://schemas.openxmlformats.org/officeDocument/2006/relationships/image" Target="../media/image106.png"/><Relationship Id="rId202" Type="http://schemas.openxmlformats.org/officeDocument/2006/relationships/image" Target="../media/image108.png"/><Relationship Id="rId18" Type="http://schemas.openxmlformats.org/officeDocument/2006/relationships/image" Target="../media/image16.png"/><Relationship Id="rId39" Type="http://schemas.openxmlformats.org/officeDocument/2006/relationships/customXml" Target="../ink/ink17.xml"/><Relationship Id="rId50" Type="http://schemas.openxmlformats.org/officeDocument/2006/relationships/image" Target="../media/image32.png"/><Relationship Id="rId104" Type="http://schemas.openxmlformats.org/officeDocument/2006/relationships/image" Target="../media/image59.png"/><Relationship Id="rId125" Type="http://schemas.openxmlformats.org/officeDocument/2006/relationships/customXml" Target="../ink/ink60.xml"/><Relationship Id="rId146" Type="http://schemas.openxmlformats.org/officeDocument/2006/relationships/image" Target="../media/image80.png"/><Relationship Id="rId167" Type="http://schemas.openxmlformats.org/officeDocument/2006/relationships/customXml" Target="../ink/ink81.xml"/><Relationship Id="rId188" Type="http://schemas.openxmlformats.org/officeDocument/2006/relationships/image" Target="../media/image101.png"/><Relationship Id="rId71" Type="http://schemas.openxmlformats.org/officeDocument/2006/relationships/customXml" Target="../ink/ink33.xml"/><Relationship Id="rId92" Type="http://schemas.openxmlformats.org/officeDocument/2006/relationships/image" Target="../media/image53.png"/><Relationship Id="rId2" Type="http://schemas.openxmlformats.org/officeDocument/2006/relationships/image" Target="../media/image9.jpeg"/><Relationship Id="rId29" Type="http://schemas.openxmlformats.org/officeDocument/2006/relationships/customXml" Target="../ink/ink12.xml"/><Relationship Id="rId40" Type="http://schemas.openxmlformats.org/officeDocument/2006/relationships/image" Target="../media/image27.png"/><Relationship Id="rId115" Type="http://schemas.openxmlformats.org/officeDocument/2006/relationships/customXml" Target="../ink/ink55.xml"/><Relationship Id="rId136" Type="http://schemas.openxmlformats.org/officeDocument/2006/relationships/image" Target="../media/image75.png"/><Relationship Id="rId157" Type="http://schemas.openxmlformats.org/officeDocument/2006/relationships/customXml" Target="../ink/ink76.xml"/><Relationship Id="rId178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5.xml"/><Relationship Id="rId21" Type="http://schemas.openxmlformats.org/officeDocument/2006/relationships/customXml" Target="../ink/ink107.xml"/><Relationship Id="rId42" Type="http://schemas.openxmlformats.org/officeDocument/2006/relationships/image" Target="../media/image24.png"/><Relationship Id="rId63" Type="http://schemas.openxmlformats.org/officeDocument/2006/relationships/customXml" Target="../ink/ink128.xml"/><Relationship Id="rId84" Type="http://schemas.openxmlformats.org/officeDocument/2006/relationships/image" Target="../media/image45.png"/><Relationship Id="rId138" Type="http://schemas.openxmlformats.org/officeDocument/2006/relationships/image" Target="../media/image72.png"/><Relationship Id="rId159" Type="http://schemas.openxmlformats.org/officeDocument/2006/relationships/customXml" Target="../ink/ink176.xml"/><Relationship Id="rId170" Type="http://schemas.openxmlformats.org/officeDocument/2006/relationships/image" Target="../media/image88.png"/><Relationship Id="rId191" Type="http://schemas.openxmlformats.org/officeDocument/2006/relationships/customXml" Target="../ink/ink192.xml"/><Relationship Id="rId205" Type="http://schemas.openxmlformats.org/officeDocument/2006/relationships/customXml" Target="../ink/ink199.xml"/><Relationship Id="rId107" Type="http://schemas.openxmlformats.org/officeDocument/2006/relationships/customXml" Target="../ink/ink150.xml"/><Relationship Id="rId11" Type="http://schemas.openxmlformats.org/officeDocument/2006/relationships/image" Target="../media/image117.png"/><Relationship Id="rId32" Type="http://schemas.openxmlformats.org/officeDocument/2006/relationships/image" Target="../media/image19.png"/><Relationship Id="rId53" Type="http://schemas.openxmlformats.org/officeDocument/2006/relationships/customXml" Target="../ink/ink123.xml"/><Relationship Id="rId74" Type="http://schemas.openxmlformats.org/officeDocument/2006/relationships/image" Target="../media/image40.png"/><Relationship Id="rId128" Type="http://schemas.openxmlformats.org/officeDocument/2006/relationships/image" Target="../media/image67.png"/><Relationship Id="rId149" Type="http://schemas.openxmlformats.org/officeDocument/2006/relationships/customXml" Target="../ink/ink171.xml"/><Relationship Id="rId5" Type="http://schemas.openxmlformats.org/officeDocument/2006/relationships/image" Target="../media/image12.png"/><Relationship Id="rId95" Type="http://schemas.openxmlformats.org/officeDocument/2006/relationships/customXml" Target="../ink/ink144.xml"/><Relationship Id="rId160" Type="http://schemas.openxmlformats.org/officeDocument/2006/relationships/image" Target="../media/image83.png"/><Relationship Id="rId181" Type="http://schemas.openxmlformats.org/officeDocument/2006/relationships/customXml" Target="../ink/ink187.xml"/><Relationship Id="rId216" Type="http://schemas.openxmlformats.org/officeDocument/2006/relationships/image" Target="../media/image111.png"/><Relationship Id="rId22" Type="http://schemas.openxmlformats.org/officeDocument/2006/relationships/image" Target="../media/image14.png"/><Relationship Id="rId43" Type="http://schemas.openxmlformats.org/officeDocument/2006/relationships/customXml" Target="../ink/ink118.xml"/><Relationship Id="rId64" Type="http://schemas.openxmlformats.org/officeDocument/2006/relationships/image" Target="../media/image35.png"/><Relationship Id="rId118" Type="http://schemas.openxmlformats.org/officeDocument/2006/relationships/image" Target="../media/image62.png"/><Relationship Id="rId139" Type="http://schemas.openxmlformats.org/officeDocument/2006/relationships/customXml" Target="../ink/ink166.xml"/><Relationship Id="rId85" Type="http://schemas.openxmlformats.org/officeDocument/2006/relationships/customXml" Target="../ink/ink139.xml"/><Relationship Id="rId150" Type="http://schemas.openxmlformats.org/officeDocument/2006/relationships/image" Target="../media/image78.png"/><Relationship Id="rId171" Type="http://schemas.openxmlformats.org/officeDocument/2006/relationships/customXml" Target="../ink/ink182.xml"/><Relationship Id="rId192" Type="http://schemas.openxmlformats.org/officeDocument/2006/relationships/image" Target="../media/image99.png"/><Relationship Id="rId206" Type="http://schemas.openxmlformats.org/officeDocument/2006/relationships/image" Target="../media/image106.png"/><Relationship Id="rId12" Type="http://schemas.openxmlformats.org/officeDocument/2006/relationships/image" Target="../media/image180.png"/><Relationship Id="rId33" Type="http://schemas.openxmlformats.org/officeDocument/2006/relationships/customXml" Target="../ink/ink113.xml"/><Relationship Id="rId108" Type="http://schemas.openxmlformats.org/officeDocument/2006/relationships/image" Target="../media/image57.png"/><Relationship Id="rId129" Type="http://schemas.openxmlformats.org/officeDocument/2006/relationships/customXml" Target="../ink/ink161.xml"/><Relationship Id="rId54" Type="http://schemas.openxmlformats.org/officeDocument/2006/relationships/image" Target="../media/image30.png"/><Relationship Id="rId75" Type="http://schemas.openxmlformats.org/officeDocument/2006/relationships/customXml" Target="../ink/ink134.xml"/><Relationship Id="rId96" Type="http://schemas.openxmlformats.org/officeDocument/2006/relationships/image" Target="../media/image51.png"/><Relationship Id="rId140" Type="http://schemas.openxmlformats.org/officeDocument/2006/relationships/image" Target="../media/image73.png"/><Relationship Id="rId161" Type="http://schemas.openxmlformats.org/officeDocument/2006/relationships/customXml" Target="../ink/ink177.xml"/><Relationship Id="rId182" Type="http://schemas.openxmlformats.org/officeDocument/2006/relationships/image" Target="../media/image94.png"/><Relationship Id="rId217" Type="http://schemas.openxmlformats.org/officeDocument/2006/relationships/customXml" Target="../ink/ink205.xml"/><Relationship Id="rId6" Type="http://schemas.openxmlformats.org/officeDocument/2006/relationships/image" Target="../media/image13.png"/><Relationship Id="rId23" Type="http://schemas.openxmlformats.org/officeDocument/2006/relationships/customXml" Target="../ink/ink108.xml"/><Relationship Id="rId119" Type="http://schemas.openxmlformats.org/officeDocument/2006/relationships/customXml" Target="../ink/ink156.xml"/><Relationship Id="rId44" Type="http://schemas.openxmlformats.org/officeDocument/2006/relationships/image" Target="../media/image25.png"/><Relationship Id="rId65" Type="http://schemas.openxmlformats.org/officeDocument/2006/relationships/customXml" Target="../ink/ink129.xml"/><Relationship Id="rId86" Type="http://schemas.openxmlformats.org/officeDocument/2006/relationships/image" Target="../media/image46.png"/><Relationship Id="rId130" Type="http://schemas.openxmlformats.org/officeDocument/2006/relationships/image" Target="../media/image68.png"/><Relationship Id="rId151" Type="http://schemas.openxmlformats.org/officeDocument/2006/relationships/customXml" Target="../ink/ink172.xml"/><Relationship Id="rId172" Type="http://schemas.openxmlformats.org/officeDocument/2006/relationships/image" Target="../media/image89.png"/><Relationship Id="rId193" Type="http://schemas.openxmlformats.org/officeDocument/2006/relationships/customXml" Target="../ink/ink193.xml"/><Relationship Id="rId207" Type="http://schemas.openxmlformats.org/officeDocument/2006/relationships/customXml" Target="../ink/ink200.xml"/><Relationship Id="rId13" Type="http://schemas.openxmlformats.org/officeDocument/2006/relationships/image" Target="../media/image190.png"/><Relationship Id="rId109" Type="http://schemas.openxmlformats.org/officeDocument/2006/relationships/customXml" Target="../ink/ink151.xml"/><Relationship Id="rId34" Type="http://schemas.openxmlformats.org/officeDocument/2006/relationships/image" Target="../media/image20.png"/><Relationship Id="rId55" Type="http://schemas.openxmlformats.org/officeDocument/2006/relationships/customXml" Target="../ink/ink124.xml"/><Relationship Id="rId76" Type="http://schemas.openxmlformats.org/officeDocument/2006/relationships/image" Target="../media/image41.png"/><Relationship Id="rId97" Type="http://schemas.openxmlformats.org/officeDocument/2006/relationships/customXml" Target="../ink/ink145.xml"/><Relationship Id="rId120" Type="http://schemas.openxmlformats.org/officeDocument/2006/relationships/image" Target="../media/image63.png"/><Relationship Id="rId141" Type="http://schemas.openxmlformats.org/officeDocument/2006/relationships/customXml" Target="../ink/ink167.xml"/><Relationship Id="rId7" Type="http://schemas.openxmlformats.org/officeDocument/2006/relationships/image" Target="../media/image5.png"/><Relationship Id="rId162" Type="http://schemas.openxmlformats.org/officeDocument/2006/relationships/image" Target="../media/image84.png"/><Relationship Id="rId183" Type="http://schemas.openxmlformats.org/officeDocument/2006/relationships/customXml" Target="../ink/ink188.xml"/><Relationship Id="rId218" Type="http://schemas.openxmlformats.org/officeDocument/2006/relationships/image" Target="../media/image112.png"/><Relationship Id="rId24" Type="http://schemas.openxmlformats.org/officeDocument/2006/relationships/image" Target="../media/image15.png"/><Relationship Id="rId45" Type="http://schemas.openxmlformats.org/officeDocument/2006/relationships/customXml" Target="../ink/ink119.xml"/><Relationship Id="rId66" Type="http://schemas.openxmlformats.org/officeDocument/2006/relationships/image" Target="../media/image36.png"/><Relationship Id="rId87" Type="http://schemas.openxmlformats.org/officeDocument/2006/relationships/customXml" Target="../ink/ink140.xml"/><Relationship Id="rId110" Type="http://schemas.openxmlformats.org/officeDocument/2006/relationships/image" Target="../media/image58.png"/><Relationship Id="rId131" Type="http://schemas.openxmlformats.org/officeDocument/2006/relationships/customXml" Target="../ink/ink162.xml"/><Relationship Id="rId152" Type="http://schemas.openxmlformats.org/officeDocument/2006/relationships/image" Target="../media/image79.png"/><Relationship Id="rId173" Type="http://schemas.openxmlformats.org/officeDocument/2006/relationships/customXml" Target="../ink/ink183.xml"/><Relationship Id="rId194" Type="http://schemas.openxmlformats.org/officeDocument/2006/relationships/image" Target="../media/image100.png"/><Relationship Id="rId208" Type="http://schemas.openxmlformats.org/officeDocument/2006/relationships/image" Target="../media/image107.png"/><Relationship Id="rId14" Type="http://schemas.openxmlformats.org/officeDocument/2006/relationships/image" Target="../media/image200.png"/><Relationship Id="rId30" Type="http://schemas.openxmlformats.org/officeDocument/2006/relationships/image" Target="../media/image18.png"/><Relationship Id="rId35" Type="http://schemas.openxmlformats.org/officeDocument/2006/relationships/customXml" Target="../ink/ink114.xml"/><Relationship Id="rId56" Type="http://schemas.openxmlformats.org/officeDocument/2006/relationships/image" Target="../media/image31.png"/><Relationship Id="rId77" Type="http://schemas.openxmlformats.org/officeDocument/2006/relationships/customXml" Target="../ink/ink135.xml"/><Relationship Id="rId100" Type="http://schemas.openxmlformats.org/officeDocument/2006/relationships/image" Target="../media/image53.png"/><Relationship Id="rId105" Type="http://schemas.openxmlformats.org/officeDocument/2006/relationships/customXml" Target="../ink/ink149.xml"/><Relationship Id="rId126" Type="http://schemas.openxmlformats.org/officeDocument/2006/relationships/image" Target="../media/image66.png"/><Relationship Id="rId147" Type="http://schemas.openxmlformats.org/officeDocument/2006/relationships/customXml" Target="../ink/ink170.xml"/><Relationship Id="rId168" Type="http://schemas.openxmlformats.org/officeDocument/2006/relationships/image" Target="../media/image87.png"/><Relationship Id="rId8" Type="http://schemas.openxmlformats.org/officeDocument/2006/relationships/image" Target="../media/image114.png"/><Relationship Id="rId51" Type="http://schemas.openxmlformats.org/officeDocument/2006/relationships/customXml" Target="../ink/ink122.xml"/><Relationship Id="rId72" Type="http://schemas.openxmlformats.org/officeDocument/2006/relationships/image" Target="../media/image39.png"/><Relationship Id="rId93" Type="http://schemas.openxmlformats.org/officeDocument/2006/relationships/customXml" Target="../ink/ink143.xml"/><Relationship Id="rId98" Type="http://schemas.openxmlformats.org/officeDocument/2006/relationships/image" Target="../media/image52.png"/><Relationship Id="rId121" Type="http://schemas.openxmlformats.org/officeDocument/2006/relationships/customXml" Target="../ink/ink157.xml"/><Relationship Id="rId142" Type="http://schemas.openxmlformats.org/officeDocument/2006/relationships/image" Target="../media/image74.png"/><Relationship Id="rId163" Type="http://schemas.openxmlformats.org/officeDocument/2006/relationships/customXml" Target="../ink/ink178.xml"/><Relationship Id="rId184" Type="http://schemas.openxmlformats.org/officeDocument/2006/relationships/image" Target="../media/image95.png"/><Relationship Id="rId189" Type="http://schemas.openxmlformats.org/officeDocument/2006/relationships/customXml" Target="../ink/ink191.xml"/><Relationship Id="rId219" Type="http://schemas.openxmlformats.org/officeDocument/2006/relationships/customXml" Target="../ink/ink206.xml"/><Relationship Id="rId3" Type="http://schemas.openxmlformats.org/officeDocument/2006/relationships/image" Target="../media/image10.png"/><Relationship Id="rId214" Type="http://schemas.openxmlformats.org/officeDocument/2006/relationships/image" Target="../media/image110.png"/><Relationship Id="rId25" Type="http://schemas.openxmlformats.org/officeDocument/2006/relationships/customXml" Target="../ink/ink109.xml"/><Relationship Id="rId46" Type="http://schemas.openxmlformats.org/officeDocument/2006/relationships/image" Target="../media/image26.png"/><Relationship Id="rId67" Type="http://schemas.openxmlformats.org/officeDocument/2006/relationships/customXml" Target="../ink/ink130.xml"/><Relationship Id="rId116" Type="http://schemas.openxmlformats.org/officeDocument/2006/relationships/image" Target="../media/image61.png"/><Relationship Id="rId137" Type="http://schemas.openxmlformats.org/officeDocument/2006/relationships/customXml" Target="../ink/ink165.xml"/><Relationship Id="rId158" Type="http://schemas.openxmlformats.org/officeDocument/2006/relationships/image" Target="../media/image82.png"/><Relationship Id="rId20" Type="http://schemas.openxmlformats.org/officeDocument/2006/relationships/image" Target="../media/image1310.png"/><Relationship Id="rId41" Type="http://schemas.openxmlformats.org/officeDocument/2006/relationships/customXml" Target="../ink/ink117.xml"/><Relationship Id="rId62" Type="http://schemas.openxmlformats.org/officeDocument/2006/relationships/image" Target="../media/image34.png"/><Relationship Id="rId83" Type="http://schemas.openxmlformats.org/officeDocument/2006/relationships/customXml" Target="../ink/ink138.xml"/><Relationship Id="rId88" Type="http://schemas.openxmlformats.org/officeDocument/2006/relationships/image" Target="../media/image47.png"/><Relationship Id="rId111" Type="http://schemas.openxmlformats.org/officeDocument/2006/relationships/customXml" Target="../ink/ink152.xml"/><Relationship Id="rId132" Type="http://schemas.openxmlformats.org/officeDocument/2006/relationships/image" Target="../media/image69.png"/><Relationship Id="rId153" Type="http://schemas.openxmlformats.org/officeDocument/2006/relationships/customXml" Target="../ink/ink173.xml"/><Relationship Id="rId174" Type="http://schemas.openxmlformats.org/officeDocument/2006/relationships/image" Target="../media/image90.png"/><Relationship Id="rId179" Type="http://schemas.openxmlformats.org/officeDocument/2006/relationships/customXml" Target="../ink/ink186.xml"/><Relationship Id="rId195" Type="http://schemas.openxmlformats.org/officeDocument/2006/relationships/customXml" Target="../ink/ink194.xml"/><Relationship Id="rId209" Type="http://schemas.openxmlformats.org/officeDocument/2006/relationships/customXml" Target="../ink/ink201.xml"/><Relationship Id="rId190" Type="http://schemas.openxmlformats.org/officeDocument/2006/relationships/image" Target="../media/image98.png"/><Relationship Id="rId204" Type="http://schemas.openxmlformats.org/officeDocument/2006/relationships/image" Target="../media/image105.png"/><Relationship Id="rId220" Type="http://schemas.openxmlformats.org/officeDocument/2006/relationships/image" Target="../media/image113.png"/><Relationship Id="rId15" Type="http://schemas.openxmlformats.org/officeDocument/2006/relationships/customXml" Target="../ink/ink104.xml"/><Relationship Id="rId36" Type="http://schemas.openxmlformats.org/officeDocument/2006/relationships/image" Target="../media/image21.png"/><Relationship Id="rId57" Type="http://schemas.openxmlformats.org/officeDocument/2006/relationships/customXml" Target="../ink/ink125.xml"/><Relationship Id="rId106" Type="http://schemas.openxmlformats.org/officeDocument/2006/relationships/image" Target="../media/image56.png"/><Relationship Id="rId127" Type="http://schemas.openxmlformats.org/officeDocument/2006/relationships/customXml" Target="../ink/ink160.xml"/><Relationship Id="rId10" Type="http://schemas.openxmlformats.org/officeDocument/2006/relationships/image" Target="../media/image116.png"/><Relationship Id="rId31" Type="http://schemas.openxmlformats.org/officeDocument/2006/relationships/customXml" Target="../ink/ink112.xml"/><Relationship Id="rId52" Type="http://schemas.openxmlformats.org/officeDocument/2006/relationships/image" Target="../media/image29.png"/><Relationship Id="rId73" Type="http://schemas.openxmlformats.org/officeDocument/2006/relationships/customXml" Target="../ink/ink133.xml"/><Relationship Id="rId78" Type="http://schemas.openxmlformats.org/officeDocument/2006/relationships/image" Target="../media/image42.png"/><Relationship Id="rId94" Type="http://schemas.openxmlformats.org/officeDocument/2006/relationships/image" Target="../media/image50.png"/><Relationship Id="rId99" Type="http://schemas.openxmlformats.org/officeDocument/2006/relationships/customXml" Target="../ink/ink146.xml"/><Relationship Id="rId101" Type="http://schemas.openxmlformats.org/officeDocument/2006/relationships/customXml" Target="../ink/ink147.xml"/><Relationship Id="rId122" Type="http://schemas.openxmlformats.org/officeDocument/2006/relationships/image" Target="../media/image64.png"/><Relationship Id="rId143" Type="http://schemas.openxmlformats.org/officeDocument/2006/relationships/customXml" Target="../ink/ink168.xml"/><Relationship Id="rId148" Type="http://schemas.openxmlformats.org/officeDocument/2006/relationships/image" Target="../media/image77.png"/><Relationship Id="rId164" Type="http://schemas.openxmlformats.org/officeDocument/2006/relationships/image" Target="../media/image85.png"/><Relationship Id="rId169" Type="http://schemas.openxmlformats.org/officeDocument/2006/relationships/customXml" Target="../ink/ink181.xml"/><Relationship Id="rId185" Type="http://schemas.openxmlformats.org/officeDocument/2006/relationships/customXml" Target="../ink/ink189.xml"/><Relationship Id="rId4" Type="http://schemas.openxmlformats.org/officeDocument/2006/relationships/image" Target="../media/image11.png"/><Relationship Id="rId9" Type="http://schemas.openxmlformats.org/officeDocument/2006/relationships/image" Target="../media/image115.png"/><Relationship Id="rId180" Type="http://schemas.openxmlformats.org/officeDocument/2006/relationships/image" Target="../media/image93.png"/><Relationship Id="rId210" Type="http://schemas.openxmlformats.org/officeDocument/2006/relationships/image" Target="../media/image108.png"/><Relationship Id="rId215" Type="http://schemas.openxmlformats.org/officeDocument/2006/relationships/customXml" Target="../ink/ink204.xml"/><Relationship Id="rId26" Type="http://schemas.openxmlformats.org/officeDocument/2006/relationships/image" Target="../media/image16.png"/><Relationship Id="rId47" Type="http://schemas.openxmlformats.org/officeDocument/2006/relationships/customXml" Target="../ink/ink120.xml"/><Relationship Id="rId68" Type="http://schemas.openxmlformats.org/officeDocument/2006/relationships/image" Target="../media/image37.png"/><Relationship Id="rId89" Type="http://schemas.openxmlformats.org/officeDocument/2006/relationships/customXml" Target="../ink/ink141.xml"/><Relationship Id="rId112" Type="http://schemas.openxmlformats.org/officeDocument/2006/relationships/image" Target="../media/image59.png"/><Relationship Id="rId133" Type="http://schemas.openxmlformats.org/officeDocument/2006/relationships/customXml" Target="../ink/ink163.xml"/><Relationship Id="rId154" Type="http://schemas.openxmlformats.org/officeDocument/2006/relationships/image" Target="../media/image80.png"/><Relationship Id="rId175" Type="http://schemas.openxmlformats.org/officeDocument/2006/relationships/customXml" Target="../ink/ink184.xml"/><Relationship Id="rId196" Type="http://schemas.openxmlformats.org/officeDocument/2006/relationships/image" Target="../media/image101.png"/><Relationship Id="rId200" Type="http://schemas.openxmlformats.org/officeDocument/2006/relationships/image" Target="../media/image103.png"/><Relationship Id="rId16" Type="http://schemas.openxmlformats.org/officeDocument/2006/relationships/image" Target="../media/image1110.png"/><Relationship Id="rId37" Type="http://schemas.openxmlformats.org/officeDocument/2006/relationships/customXml" Target="../ink/ink115.xml"/><Relationship Id="rId58" Type="http://schemas.openxmlformats.org/officeDocument/2006/relationships/image" Target="../media/image32.png"/><Relationship Id="rId79" Type="http://schemas.openxmlformats.org/officeDocument/2006/relationships/customXml" Target="../ink/ink136.xml"/><Relationship Id="rId102" Type="http://schemas.openxmlformats.org/officeDocument/2006/relationships/image" Target="../media/image54.png"/><Relationship Id="rId123" Type="http://schemas.openxmlformats.org/officeDocument/2006/relationships/customXml" Target="../ink/ink158.xml"/><Relationship Id="rId144" Type="http://schemas.openxmlformats.org/officeDocument/2006/relationships/image" Target="../media/image75.png"/><Relationship Id="rId90" Type="http://schemas.openxmlformats.org/officeDocument/2006/relationships/image" Target="../media/image48.png"/><Relationship Id="rId165" Type="http://schemas.openxmlformats.org/officeDocument/2006/relationships/customXml" Target="../ink/ink179.xml"/><Relationship Id="rId186" Type="http://schemas.openxmlformats.org/officeDocument/2006/relationships/image" Target="../media/image96.png"/><Relationship Id="rId211" Type="http://schemas.openxmlformats.org/officeDocument/2006/relationships/customXml" Target="../ink/ink202.xml"/><Relationship Id="rId27" Type="http://schemas.openxmlformats.org/officeDocument/2006/relationships/customXml" Target="../ink/ink110.xml"/><Relationship Id="rId48" Type="http://schemas.openxmlformats.org/officeDocument/2006/relationships/image" Target="../media/image27.png"/><Relationship Id="rId69" Type="http://schemas.openxmlformats.org/officeDocument/2006/relationships/customXml" Target="../ink/ink131.xml"/><Relationship Id="rId113" Type="http://schemas.openxmlformats.org/officeDocument/2006/relationships/customXml" Target="../ink/ink153.xml"/><Relationship Id="rId134" Type="http://schemas.openxmlformats.org/officeDocument/2006/relationships/image" Target="../media/image70.png"/><Relationship Id="rId80" Type="http://schemas.openxmlformats.org/officeDocument/2006/relationships/image" Target="../media/image43.png"/><Relationship Id="rId155" Type="http://schemas.openxmlformats.org/officeDocument/2006/relationships/customXml" Target="../ink/ink174.xml"/><Relationship Id="rId176" Type="http://schemas.openxmlformats.org/officeDocument/2006/relationships/image" Target="../media/image91.png"/><Relationship Id="rId197" Type="http://schemas.openxmlformats.org/officeDocument/2006/relationships/customXml" Target="../ink/ink195.xml"/><Relationship Id="rId201" Type="http://schemas.openxmlformats.org/officeDocument/2006/relationships/customXml" Target="../ink/ink197.xml"/><Relationship Id="rId17" Type="http://schemas.openxmlformats.org/officeDocument/2006/relationships/customXml" Target="../ink/ink105.xml"/><Relationship Id="rId38" Type="http://schemas.openxmlformats.org/officeDocument/2006/relationships/image" Target="../media/image22.png"/><Relationship Id="rId59" Type="http://schemas.openxmlformats.org/officeDocument/2006/relationships/customXml" Target="../ink/ink126.xml"/><Relationship Id="rId103" Type="http://schemas.openxmlformats.org/officeDocument/2006/relationships/customXml" Target="../ink/ink148.xml"/><Relationship Id="rId124" Type="http://schemas.openxmlformats.org/officeDocument/2006/relationships/image" Target="../media/image65.png"/><Relationship Id="rId70" Type="http://schemas.openxmlformats.org/officeDocument/2006/relationships/image" Target="../media/image38.png"/><Relationship Id="rId91" Type="http://schemas.openxmlformats.org/officeDocument/2006/relationships/customXml" Target="../ink/ink142.xml"/><Relationship Id="rId145" Type="http://schemas.openxmlformats.org/officeDocument/2006/relationships/customXml" Target="../ink/ink169.xml"/><Relationship Id="rId166" Type="http://schemas.openxmlformats.org/officeDocument/2006/relationships/image" Target="../media/image86.png"/><Relationship Id="rId187" Type="http://schemas.openxmlformats.org/officeDocument/2006/relationships/customXml" Target="../ink/ink190.xml"/><Relationship Id="rId1" Type="http://schemas.openxmlformats.org/officeDocument/2006/relationships/slideLayout" Target="../slideLayouts/slideLayout2.xml"/><Relationship Id="rId212" Type="http://schemas.openxmlformats.org/officeDocument/2006/relationships/image" Target="../media/image109.png"/><Relationship Id="rId28" Type="http://schemas.openxmlformats.org/officeDocument/2006/relationships/image" Target="../media/image17.png"/><Relationship Id="rId49" Type="http://schemas.openxmlformats.org/officeDocument/2006/relationships/customXml" Target="../ink/ink121.xml"/><Relationship Id="rId114" Type="http://schemas.openxmlformats.org/officeDocument/2006/relationships/image" Target="../media/image60.png"/><Relationship Id="rId60" Type="http://schemas.openxmlformats.org/officeDocument/2006/relationships/image" Target="../media/image33.png"/><Relationship Id="rId81" Type="http://schemas.openxmlformats.org/officeDocument/2006/relationships/customXml" Target="../ink/ink137.xml"/><Relationship Id="rId135" Type="http://schemas.openxmlformats.org/officeDocument/2006/relationships/customXml" Target="../ink/ink164.xml"/><Relationship Id="rId156" Type="http://schemas.openxmlformats.org/officeDocument/2006/relationships/image" Target="../media/image81.png"/><Relationship Id="rId177" Type="http://schemas.openxmlformats.org/officeDocument/2006/relationships/customXml" Target="../ink/ink185.xml"/><Relationship Id="rId198" Type="http://schemas.openxmlformats.org/officeDocument/2006/relationships/image" Target="../media/image102.png"/><Relationship Id="rId202" Type="http://schemas.openxmlformats.org/officeDocument/2006/relationships/image" Target="../media/image104.png"/><Relationship Id="rId18" Type="http://schemas.openxmlformats.org/officeDocument/2006/relationships/image" Target="../media/image1210.png"/><Relationship Id="rId39" Type="http://schemas.openxmlformats.org/officeDocument/2006/relationships/customXml" Target="../ink/ink116.xml"/><Relationship Id="rId50" Type="http://schemas.openxmlformats.org/officeDocument/2006/relationships/image" Target="../media/image28.png"/><Relationship Id="rId104" Type="http://schemas.openxmlformats.org/officeDocument/2006/relationships/image" Target="../media/image55.png"/><Relationship Id="rId125" Type="http://schemas.openxmlformats.org/officeDocument/2006/relationships/customXml" Target="../ink/ink159.xml"/><Relationship Id="rId146" Type="http://schemas.openxmlformats.org/officeDocument/2006/relationships/image" Target="../media/image76.png"/><Relationship Id="rId167" Type="http://schemas.openxmlformats.org/officeDocument/2006/relationships/customXml" Target="../ink/ink180.xml"/><Relationship Id="rId188" Type="http://schemas.openxmlformats.org/officeDocument/2006/relationships/image" Target="../media/image97.png"/><Relationship Id="rId71" Type="http://schemas.openxmlformats.org/officeDocument/2006/relationships/customXml" Target="../ink/ink132.xml"/><Relationship Id="rId92" Type="http://schemas.openxmlformats.org/officeDocument/2006/relationships/image" Target="../media/image49.png"/><Relationship Id="rId213" Type="http://schemas.openxmlformats.org/officeDocument/2006/relationships/customXml" Target="../ink/ink203.xml"/><Relationship Id="rId2" Type="http://schemas.openxmlformats.org/officeDocument/2006/relationships/image" Target="../media/image9.jpeg"/><Relationship Id="rId29" Type="http://schemas.openxmlformats.org/officeDocument/2006/relationships/customXml" Target="../ink/ink111.xml"/><Relationship Id="rId40" Type="http://schemas.openxmlformats.org/officeDocument/2006/relationships/image" Target="../media/image23.png"/><Relationship Id="rId115" Type="http://schemas.openxmlformats.org/officeDocument/2006/relationships/customXml" Target="../ink/ink154.xml"/><Relationship Id="rId136" Type="http://schemas.openxmlformats.org/officeDocument/2006/relationships/image" Target="../media/image71.png"/><Relationship Id="rId157" Type="http://schemas.openxmlformats.org/officeDocument/2006/relationships/customXml" Target="../ink/ink175.xml"/><Relationship Id="rId178" Type="http://schemas.openxmlformats.org/officeDocument/2006/relationships/image" Target="../media/image92.png"/><Relationship Id="rId61" Type="http://schemas.openxmlformats.org/officeDocument/2006/relationships/customXml" Target="../ink/ink127.xml"/><Relationship Id="rId82" Type="http://schemas.openxmlformats.org/officeDocument/2006/relationships/image" Target="../media/image44.png"/><Relationship Id="rId199" Type="http://schemas.openxmlformats.org/officeDocument/2006/relationships/customXml" Target="../ink/ink196.xml"/><Relationship Id="rId203" Type="http://schemas.openxmlformats.org/officeDocument/2006/relationships/customXml" Target="../ink/ink198.xml"/><Relationship Id="rId19" Type="http://schemas.openxmlformats.org/officeDocument/2006/relationships/customXml" Target="../ink/ink10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330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Pavel\Documents\Fyzika\Science To Go\Ostrava\Inverzní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07619" cy="1980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206084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6000" cap="small" dirty="0">
                <a:solidFill>
                  <a:schemeClr val="bg1"/>
                </a:solidFill>
                <a:latin typeface="Trebuchet MS" panose="020B0603020202020204" pitchFamily="34" charset="0"/>
              </a:rPr>
              <a:t>Jak ladí hudba s fyzikou</a:t>
            </a:r>
            <a:endParaRPr lang="en-GB" sz="6000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321297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>
                <a:solidFill>
                  <a:schemeClr val="bg1"/>
                </a:solidFill>
                <a:latin typeface="Trebuchet MS" panose="020B0603020202020204" pitchFamily="34" charset="0"/>
              </a:rPr>
              <a:t>Pavel Stránský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0" y="6480865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chemeClr val="bg1"/>
                </a:solidFill>
                <a:latin typeface="Trebuchet MS" panose="020B0603020202020204" pitchFamily="34" charset="0"/>
              </a:rPr>
              <a:t>Science to Go! </a:t>
            </a:r>
            <a:r>
              <a:rPr lang="en-US" dirty="0">
                <a:solidFill>
                  <a:schemeClr val="bg1"/>
                </a:solidFill>
                <a:latin typeface="Trebuchet MS" panose="020B0603020202020204" pitchFamily="34" charset="0"/>
              </a:rPr>
              <a:t>@</a:t>
            </a:r>
            <a:r>
              <a:rPr lang="cs-CZ" dirty="0">
                <a:solidFill>
                  <a:schemeClr val="bg1"/>
                </a:solidFill>
                <a:latin typeface="Trebuchet MS" panose="020B0603020202020204" pitchFamily="34" charset="0"/>
              </a:rPr>
              <a:t> Centrála 27.11.2018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9" name="Picture 5" descr="Výsledek obrázku pro ScienceToGo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1235"/>
            <a:ext cx="1637720" cy="16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ýsledek obrázku pro music and physic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076" y="4020636"/>
            <a:ext cx="3861847" cy="217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77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Pavel\Desktop\p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4741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627784" y="130256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302568"/>
                <a:ext cx="50526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/>
          <p:cNvSpPr/>
          <p:nvPr/>
        </p:nvSpPr>
        <p:spPr>
          <a:xfrm>
            <a:off x="121532" y="3777777"/>
            <a:ext cx="8888890" cy="51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Skupina 15"/>
          <p:cNvGrpSpPr/>
          <p:nvPr/>
        </p:nvGrpSpPr>
        <p:grpSpPr>
          <a:xfrm>
            <a:off x="715893" y="3212976"/>
            <a:ext cx="2164525" cy="1042984"/>
            <a:chOff x="715893" y="3212976"/>
            <a:chExt cx="2164525" cy="1042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715893" y="3645024"/>
                  <a:ext cx="543739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93" y="3645024"/>
                  <a:ext cx="543739" cy="6109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se šipkou 8"/>
            <p:cNvCxnSpPr/>
            <p:nvPr/>
          </p:nvCxnSpPr>
          <p:spPr>
            <a:xfrm flipH="1">
              <a:off x="987762" y="3212976"/>
              <a:ext cx="189265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ovéPole 13"/>
              <p:cNvSpPr txBox="1"/>
              <p:nvPr/>
            </p:nvSpPr>
            <p:spPr>
              <a:xfrm>
                <a:off x="3922716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ovéPol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716" y="1301810"/>
                <a:ext cx="50526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 rot="16200000">
            <a:off x="344118" y="4745734"/>
            <a:ext cx="122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kvinta</a:t>
            </a:r>
            <a:endParaRPr lang="en-GB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38127" y="264697"/>
            <a:ext cx="491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Frekvence a stupnice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23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Pavel\Desktop\p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4741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:\Pavel\Desktop\p4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4741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627784" y="130256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302568"/>
                <a:ext cx="50526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/>
          <p:cNvSpPr/>
          <p:nvPr/>
        </p:nvSpPr>
        <p:spPr>
          <a:xfrm>
            <a:off x="121532" y="3777777"/>
            <a:ext cx="8888890" cy="51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Skupina 15"/>
          <p:cNvGrpSpPr/>
          <p:nvPr/>
        </p:nvGrpSpPr>
        <p:grpSpPr>
          <a:xfrm>
            <a:off x="715893" y="3212976"/>
            <a:ext cx="2164525" cy="1042984"/>
            <a:chOff x="715893" y="3212976"/>
            <a:chExt cx="2164525" cy="1042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715893" y="3645024"/>
                  <a:ext cx="543739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93" y="3645024"/>
                  <a:ext cx="543739" cy="6109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se šipkou 8"/>
            <p:cNvCxnSpPr/>
            <p:nvPr/>
          </p:nvCxnSpPr>
          <p:spPr>
            <a:xfrm flipH="1">
              <a:off x="987762" y="3212976"/>
              <a:ext cx="189265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148064" y="13101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310100"/>
                <a:ext cx="50526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922716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716" y="1301810"/>
                <a:ext cx="50526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4"/>
          <p:cNvGrpSpPr/>
          <p:nvPr/>
        </p:nvGrpSpPr>
        <p:grpSpPr>
          <a:xfrm>
            <a:off x="283086" y="3429000"/>
            <a:ext cx="5029443" cy="826960"/>
            <a:chOff x="283086" y="3429000"/>
            <a:chExt cx="5029443" cy="826960"/>
          </a:xfrm>
        </p:grpSpPr>
        <p:cxnSp>
          <p:nvCxnSpPr>
            <p:cNvPr id="21" name="Přímá spojnice se šipkou 20"/>
            <p:cNvCxnSpPr/>
            <p:nvPr/>
          </p:nvCxnSpPr>
          <p:spPr>
            <a:xfrm flipH="1">
              <a:off x="611560" y="3429000"/>
              <a:ext cx="470096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283086" y="3645024"/>
                  <a:ext cx="543739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GB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86" y="3645024"/>
                  <a:ext cx="543739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3" name="TextovéPole 22"/>
          <p:cNvSpPr txBox="1"/>
          <p:nvPr/>
        </p:nvSpPr>
        <p:spPr>
          <a:xfrm rot="16200000">
            <a:off x="344118" y="4745734"/>
            <a:ext cx="122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kvinta</a:t>
            </a:r>
            <a:endParaRPr lang="en-GB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 rot="16200000">
            <a:off x="-98755" y="4763489"/>
            <a:ext cx="122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tercie</a:t>
            </a:r>
            <a:endParaRPr lang="en-GB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38127" y="264697"/>
            <a:ext cx="491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Frekvence a stupnice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48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Pavel\Desktop\p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4741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627784" y="130256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302568"/>
                <a:ext cx="50526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/>
          <p:cNvSpPr/>
          <p:nvPr/>
        </p:nvSpPr>
        <p:spPr>
          <a:xfrm>
            <a:off x="121532" y="3777777"/>
            <a:ext cx="8888890" cy="51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Skupina 15"/>
          <p:cNvGrpSpPr/>
          <p:nvPr/>
        </p:nvGrpSpPr>
        <p:grpSpPr>
          <a:xfrm>
            <a:off x="715893" y="3212976"/>
            <a:ext cx="2164525" cy="1042984"/>
            <a:chOff x="715893" y="3212976"/>
            <a:chExt cx="2164525" cy="1042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715893" y="3645024"/>
                  <a:ext cx="543739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93" y="3645024"/>
                  <a:ext cx="543739" cy="61093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se šipkou 8"/>
            <p:cNvCxnSpPr/>
            <p:nvPr/>
          </p:nvCxnSpPr>
          <p:spPr>
            <a:xfrm flipH="1">
              <a:off x="987762" y="3212976"/>
              <a:ext cx="189265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148064" y="13101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310100"/>
                <a:ext cx="50526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922716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716" y="1301810"/>
                <a:ext cx="50526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4"/>
          <p:cNvGrpSpPr/>
          <p:nvPr/>
        </p:nvGrpSpPr>
        <p:grpSpPr>
          <a:xfrm>
            <a:off x="283086" y="3429000"/>
            <a:ext cx="5029443" cy="826960"/>
            <a:chOff x="283086" y="3429000"/>
            <a:chExt cx="5029443" cy="826960"/>
          </a:xfrm>
        </p:grpSpPr>
        <p:cxnSp>
          <p:nvCxnSpPr>
            <p:cNvPr id="21" name="Přímá spojnice se šipkou 20"/>
            <p:cNvCxnSpPr/>
            <p:nvPr/>
          </p:nvCxnSpPr>
          <p:spPr>
            <a:xfrm flipH="1">
              <a:off x="611560" y="3429000"/>
              <a:ext cx="470096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283086" y="3645024"/>
                  <a:ext cx="543739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GB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86" y="3645024"/>
                  <a:ext cx="543739" cy="610936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6444208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301810"/>
                <a:ext cx="505267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 rot="16200000">
            <a:off x="-98755" y="4763489"/>
            <a:ext cx="122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tercie</a:t>
            </a:r>
            <a:endParaRPr lang="en-GB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 rot="16200000">
            <a:off x="344118" y="4745734"/>
            <a:ext cx="122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kvinta</a:t>
            </a:r>
            <a:endParaRPr lang="en-GB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138127" y="264697"/>
            <a:ext cx="491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Frekvence a stupnice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03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D:\Pavel\Desktop\p6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3188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Pavel\Desktop\p6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3188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627784" y="130256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302568"/>
                <a:ext cx="50526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/>
          <p:cNvSpPr/>
          <p:nvPr/>
        </p:nvSpPr>
        <p:spPr>
          <a:xfrm>
            <a:off x="121532" y="3777777"/>
            <a:ext cx="8888890" cy="51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Skupina 15"/>
          <p:cNvGrpSpPr/>
          <p:nvPr/>
        </p:nvGrpSpPr>
        <p:grpSpPr>
          <a:xfrm>
            <a:off x="715893" y="3212976"/>
            <a:ext cx="2164525" cy="1042984"/>
            <a:chOff x="715893" y="3212976"/>
            <a:chExt cx="2164525" cy="1042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715893" y="3645024"/>
                  <a:ext cx="543739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93" y="3645024"/>
                  <a:ext cx="543739" cy="6109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se šipkou 8"/>
            <p:cNvCxnSpPr/>
            <p:nvPr/>
          </p:nvCxnSpPr>
          <p:spPr>
            <a:xfrm flipH="1">
              <a:off x="987762" y="3212976"/>
              <a:ext cx="189265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5148064" y="131010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𝟓</m:t>
                      </m:r>
                      <m:r>
                        <a:rPr lang="en-US" b="1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310100"/>
                <a:ext cx="505267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922716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𝟒</m:t>
                      </m:r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2716" y="1301810"/>
                <a:ext cx="505267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Skupina 4"/>
          <p:cNvGrpSpPr/>
          <p:nvPr/>
        </p:nvGrpSpPr>
        <p:grpSpPr>
          <a:xfrm>
            <a:off x="283086" y="3429000"/>
            <a:ext cx="5029443" cy="826960"/>
            <a:chOff x="283086" y="3429000"/>
            <a:chExt cx="5029443" cy="826960"/>
          </a:xfrm>
        </p:grpSpPr>
        <p:cxnSp>
          <p:nvCxnSpPr>
            <p:cNvPr id="21" name="Přímá spojnice se šipkou 20"/>
            <p:cNvCxnSpPr/>
            <p:nvPr/>
          </p:nvCxnSpPr>
          <p:spPr>
            <a:xfrm flipH="1">
              <a:off x="611560" y="3429000"/>
              <a:ext cx="4700969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ovéPole 21"/>
                <p:cNvSpPr txBox="1"/>
                <p:nvPr/>
              </p:nvSpPr>
              <p:spPr>
                <a:xfrm>
                  <a:off x="283086" y="3645024"/>
                  <a:ext cx="543739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𝟓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GB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TextovéPole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86" y="3645024"/>
                  <a:ext cx="543739" cy="61093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6444208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𝟔</m:t>
                      </m:r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301810"/>
                <a:ext cx="505267" cy="369332"/>
              </a:xfrm>
              <a:prstGeom prst="rect">
                <a:avLst/>
              </a:prstGeom>
              <a:blipFill rotWithShape="1"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7667133" y="131085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𝟕</m:t>
                      </m:r>
                      <m:r>
                        <a:rPr lang="en-US" b="1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7133" y="1310858"/>
                <a:ext cx="505267" cy="369332"/>
              </a:xfrm>
              <a:prstGeom prst="rect">
                <a:avLst/>
              </a:prstGeom>
              <a:blipFill rotWithShape="1">
                <a:blip r:embed="rId12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Skupina 2"/>
          <p:cNvGrpSpPr/>
          <p:nvPr/>
        </p:nvGrpSpPr>
        <p:grpSpPr>
          <a:xfrm>
            <a:off x="1140162" y="2348880"/>
            <a:ext cx="6755641" cy="1907080"/>
            <a:chOff x="1140162" y="2348880"/>
            <a:chExt cx="6755641" cy="1907080"/>
          </a:xfrm>
        </p:grpSpPr>
        <p:cxnSp>
          <p:nvCxnSpPr>
            <p:cNvPr id="25" name="Přímá spojnice se šipkou 24"/>
            <p:cNvCxnSpPr/>
            <p:nvPr/>
          </p:nvCxnSpPr>
          <p:spPr>
            <a:xfrm flipH="1">
              <a:off x="1331640" y="2348880"/>
              <a:ext cx="6564163" cy="0"/>
            </a:xfrm>
            <a:prstGeom prst="straightConnector1">
              <a:avLst/>
            </a:prstGeom>
            <a:ln w="19050">
              <a:solidFill>
                <a:srgbClr val="92D05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ovéPole 25"/>
                <p:cNvSpPr txBox="1"/>
                <p:nvPr/>
              </p:nvSpPr>
              <p:spPr>
                <a:xfrm>
                  <a:off x="1140162" y="3645024"/>
                  <a:ext cx="543739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𝟕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92D050"/>
                                </a:solidFill>
                                <a:latin typeface="Cambria Math"/>
                              </a:rPr>
                              <m:t>𝟒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92D05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GB" b="1" dirty="0">
                    <a:solidFill>
                      <a:srgbClr val="92D050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TextovéPole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162" y="3645024"/>
                  <a:ext cx="543739" cy="61093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7" name="TextovéPole 26"/>
          <p:cNvSpPr txBox="1"/>
          <p:nvPr/>
        </p:nvSpPr>
        <p:spPr>
          <a:xfrm rot="16200000">
            <a:off x="-98755" y="4763489"/>
            <a:ext cx="122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1"/>
                </a:solidFill>
                <a:latin typeface="Trebuchet MS" panose="020B0603020202020204" pitchFamily="34" charset="0"/>
              </a:rPr>
              <a:t>tercie</a:t>
            </a:r>
            <a:endParaRPr lang="en-GB" sz="2400" dirty="0">
              <a:solidFill>
                <a:schemeClr val="accent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TextovéPole 27"/>
          <p:cNvSpPr txBox="1"/>
          <p:nvPr/>
        </p:nvSpPr>
        <p:spPr>
          <a:xfrm rot="16200000">
            <a:off x="344118" y="4745734"/>
            <a:ext cx="122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kvinta</a:t>
            </a:r>
            <a:endParaRPr lang="en-GB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9" name="TextovéPole 28"/>
          <p:cNvSpPr txBox="1"/>
          <p:nvPr/>
        </p:nvSpPr>
        <p:spPr>
          <a:xfrm rot="16200000">
            <a:off x="673384" y="4691767"/>
            <a:ext cx="1333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92D050"/>
                </a:solidFill>
                <a:latin typeface="Trebuchet MS" panose="020B0603020202020204" pitchFamily="34" charset="0"/>
              </a:rPr>
              <a:t>septima</a:t>
            </a:r>
            <a:endParaRPr lang="en-GB" sz="2400" dirty="0">
              <a:solidFill>
                <a:srgbClr val="92D050"/>
              </a:solidFill>
              <a:latin typeface="Trebuchet MS" panose="020B0603020202020204" pitchFamily="34" charset="0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138127" y="264697"/>
            <a:ext cx="491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Frekvence a stupnice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340144" y="5062891"/>
            <a:ext cx="616894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Takto lze postupně vystavět celou stupnici:</a:t>
            </a:r>
          </a:p>
          <a:p>
            <a:pPr algn="ctr">
              <a:spcAft>
                <a:spcPts val="600"/>
              </a:spcAft>
            </a:pPr>
            <a:r>
              <a:rPr lang="cs-CZ" sz="24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čisté (</a:t>
            </a:r>
            <a:r>
              <a:rPr lang="cs-CZ" sz="2400" b="1" dirty="0" err="1" smtClean="0">
                <a:solidFill>
                  <a:srgbClr val="FFC000"/>
                </a:solidFill>
                <a:latin typeface="Trebuchet MS" panose="020B0603020202020204" pitchFamily="34" charset="0"/>
              </a:rPr>
              <a:t>didymické</a:t>
            </a:r>
            <a:r>
              <a:rPr lang="cs-CZ" sz="2400" b="1" dirty="0" smtClean="0">
                <a:solidFill>
                  <a:srgbClr val="FFC000"/>
                </a:solidFill>
                <a:latin typeface="Trebuchet MS" panose="020B0603020202020204" pitchFamily="34" charset="0"/>
              </a:rPr>
              <a:t>) ladění</a:t>
            </a:r>
            <a:endParaRPr lang="en-GB" sz="2400" b="1" dirty="0">
              <a:solidFill>
                <a:srgbClr val="FFC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1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avel\Desktop\pian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7" y="3109094"/>
            <a:ext cx="8888890" cy="22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1520" y="257845"/>
            <a:ext cx="41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>
                <a:solidFill>
                  <a:schemeClr val="bg1"/>
                </a:solidFill>
                <a:latin typeface="Trebuchet MS" panose="020B0603020202020204" pitchFamily="34" charset="0"/>
              </a:rPr>
              <a:t>Pythagorejské ladění</a:t>
            </a:r>
            <a:endParaRPr lang="en-GB" sz="3200" u="sng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ovéPole 5"/>
              <p:cNvSpPr txBox="1"/>
              <p:nvPr/>
            </p:nvSpPr>
            <p:spPr>
              <a:xfrm>
                <a:off x="120316" y="951016"/>
                <a:ext cx="8933446" cy="835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vychází z intervalu </a:t>
                </a:r>
                <a:r>
                  <a:rPr lang="cs-CZ" sz="2000" dirty="0">
                    <a:solidFill>
                      <a:srgbClr val="FF0000"/>
                    </a:solidFill>
                    <a:latin typeface="Trebuchet MS" panose="020B0603020202020204" pitchFamily="34" charset="0"/>
                  </a:rPr>
                  <a:t>kvinty</a:t>
                </a:r>
                <a:r>
                  <a:rPr lang="cs-CZ" sz="20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s poměrem frekvencí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2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sz="2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cs-CZ" sz="20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cs-CZ" sz="2000" dirty="0" smtClean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cs-CZ" sz="2000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poměry frekvencí sousedních tónů vždy stejné</a:t>
                </a:r>
                <a:endParaRPr lang="en-GB" sz="20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6" name="TextovéPol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6" y="951016"/>
                <a:ext cx="8933446" cy="835357"/>
              </a:xfrm>
              <a:prstGeom prst="rect">
                <a:avLst/>
              </a:prstGeom>
              <a:blipFill rotWithShape="1">
                <a:blip r:embed="rId3"/>
                <a:stretch>
                  <a:fillRect l="-614" b="-116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121242" y="4578966"/>
                <a:ext cx="4908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i="1" dirty="0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sz="28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1242" y="4578966"/>
                <a:ext cx="490840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4781088" y="4429302"/>
                <a:ext cx="42511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088" y="4429302"/>
                <a:ext cx="425116" cy="72616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6407356" y="4431307"/>
                <a:ext cx="42511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356" y="4431307"/>
                <a:ext cx="425116" cy="72616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557877" y="4439328"/>
                <a:ext cx="42511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9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7877" y="4439328"/>
                <a:ext cx="425116" cy="72616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ovéPole 10"/>
              <p:cNvSpPr txBox="1"/>
              <p:nvPr/>
            </p:nvSpPr>
            <p:spPr>
              <a:xfrm>
                <a:off x="1526546" y="4435318"/>
                <a:ext cx="42511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92D05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rgbClr val="92D05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1" name="TextovéPol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6546" y="4435318"/>
                <a:ext cx="425116" cy="72616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368004" y="4431308"/>
                <a:ext cx="425116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rgbClr val="00B05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8004" y="4431308"/>
                <a:ext cx="425116" cy="72616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968716" y="4556908"/>
                <a:ext cx="4908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dirty="0" smtClean="0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n-GB" sz="2800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8716" y="4556908"/>
                <a:ext cx="490839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7943370" y="4433312"/>
                <a:ext cx="580608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27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3370" y="4433312"/>
                <a:ext cx="580608" cy="7261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5105923" y="4429301"/>
                <a:ext cx="580608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27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rgbClr val="FF000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923" y="4429301"/>
                <a:ext cx="580608" cy="7261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ovéPole 19"/>
              <p:cNvSpPr txBox="1"/>
              <p:nvPr/>
            </p:nvSpPr>
            <p:spPr>
              <a:xfrm>
                <a:off x="3892738" y="4437322"/>
                <a:ext cx="580608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81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64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rgbClr val="0070C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0" name="TextovéPol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2738" y="4437322"/>
                <a:ext cx="580608" cy="726161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5440798" y="4433310"/>
                <a:ext cx="736099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2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243</m:t>
                          </m:r>
                        </m:num>
                        <m:den>
                          <m:r>
                            <a:rPr lang="cs-CZ" sz="22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128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chemeClr val="bg1">
                      <a:lumMod val="65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798" y="4433310"/>
                <a:ext cx="736099" cy="72834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5308454" y="3603132"/>
                <a:ext cx="580608" cy="7261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16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chemeClr val="bg1">
                      <a:lumMod val="65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454" y="3603132"/>
                <a:ext cx="580608" cy="726161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ovéPole 23"/>
              <p:cNvSpPr txBox="1"/>
              <p:nvPr/>
            </p:nvSpPr>
            <p:spPr>
              <a:xfrm>
                <a:off x="3686196" y="3605138"/>
                <a:ext cx="580608" cy="7283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sz="22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32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latin typeface="Cambria Math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chemeClr val="bg1">
                      <a:lumMod val="65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4" name="TextovéPol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6196" y="3605138"/>
                <a:ext cx="580608" cy="72834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ovéPole 24"/>
          <p:cNvSpPr txBox="1"/>
          <p:nvPr/>
        </p:nvSpPr>
        <p:spPr>
          <a:xfrm>
            <a:off x="2627784" y="2391147"/>
            <a:ext cx="3898231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Pythagorejské </a:t>
            </a:r>
            <a:r>
              <a:rPr lang="cs-CZ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koma</a:t>
            </a:r>
            <a:endParaRPr lang="en-GB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 pitchFamily="34" charset="0"/>
            </a:endParaRPr>
          </a:p>
        </p:txBody>
      </p:sp>
      <p:grpSp>
        <p:nvGrpSpPr>
          <p:cNvPr id="38" name="Skupina 37"/>
          <p:cNvGrpSpPr/>
          <p:nvPr/>
        </p:nvGrpSpPr>
        <p:grpSpPr>
          <a:xfrm>
            <a:off x="63522" y="5758268"/>
            <a:ext cx="6406747" cy="735202"/>
            <a:chOff x="63522" y="4906422"/>
            <a:chExt cx="6406747" cy="735202"/>
          </a:xfrm>
        </p:grpSpPr>
        <p:sp>
          <p:nvSpPr>
            <p:cNvPr id="26" name="TextovéPole 25"/>
            <p:cNvSpPr txBox="1"/>
            <p:nvPr/>
          </p:nvSpPr>
          <p:spPr>
            <a:xfrm>
              <a:off x="63522" y="5004465"/>
              <a:ext cx="32123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Přirozené ladění</a:t>
              </a:r>
              <a:r>
                <a:rPr lang="cs-CZ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:</a:t>
              </a:r>
            </a:p>
            <a:p>
              <a:r>
                <a:rPr lang="cs-CZ" sz="1400" dirty="0">
                  <a:solidFill>
                    <a:schemeClr val="bg1"/>
                  </a:solidFill>
                  <a:latin typeface="Trebuchet MS" panose="020B0603020202020204" pitchFamily="34" charset="0"/>
                </a:rPr>
                <a:t>(poměry malých celých čísel)</a:t>
              </a:r>
              <a:endParaRPr lang="en-GB" sz="14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ovéPole 26"/>
                <p:cNvSpPr txBox="1"/>
                <p:nvPr/>
              </p:nvSpPr>
              <p:spPr>
                <a:xfrm>
                  <a:off x="3121242" y="5012414"/>
                  <a:ext cx="4908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80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</m:oMath>
                    </m:oMathPara>
                  </a14:m>
                  <a:endParaRPr lang="en-GB" sz="28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27" name="TextovéPol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1242" y="5012414"/>
                  <a:ext cx="490840" cy="523220"/>
                </a:xfrm>
                <a:prstGeom prst="rect">
                  <a:avLst/>
                </a:prstGeom>
                <a:blipFill rotWithShape="1">
                  <a:blip r:embed="rId1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ovéPole 27"/>
                <p:cNvSpPr txBox="1"/>
                <p:nvPr/>
              </p:nvSpPr>
              <p:spPr>
                <a:xfrm>
                  <a:off x="3563888" y="4910943"/>
                  <a:ext cx="425116" cy="7261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9</m:t>
                            </m:r>
                          </m:num>
                          <m:den>
                            <m: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2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28" name="TextovéPole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3888" y="4910943"/>
                  <a:ext cx="425116" cy="726161"/>
                </a:xfrm>
                <a:prstGeom prst="rect">
                  <a:avLst/>
                </a:prstGeom>
                <a:blipFill rotWithShape="1"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ovéPole 28"/>
                <p:cNvSpPr txBox="1"/>
                <p:nvPr/>
              </p:nvSpPr>
              <p:spPr>
                <a:xfrm>
                  <a:off x="3970484" y="4906423"/>
                  <a:ext cx="425116" cy="735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2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2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cs-CZ" sz="2200" b="0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oMath>
                    </m:oMathPara>
                  </a14:m>
                  <a:endParaRPr lang="en-GB" sz="22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ovéPole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484" y="4906423"/>
                  <a:ext cx="425116" cy="735201"/>
                </a:xfrm>
                <a:prstGeom prst="rect">
                  <a:avLst/>
                </a:prstGeom>
                <a:blipFill rotWithShape="1">
                  <a:blip r:embed="rId1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ovéPole 30"/>
                <p:cNvSpPr txBox="1"/>
                <p:nvPr/>
              </p:nvSpPr>
              <p:spPr>
                <a:xfrm>
                  <a:off x="4374481" y="4910943"/>
                  <a:ext cx="425116" cy="7261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4</m:t>
                            </m:r>
                          </m:num>
                          <m:den>
                            <m: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2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31" name="TextovéPole 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4481" y="4910943"/>
                  <a:ext cx="425116" cy="726161"/>
                </a:xfrm>
                <a:prstGeom prst="rect">
                  <a:avLst/>
                </a:prstGeom>
                <a:blipFill rotWithShape="1"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ovéPole 31"/>
                <p:cNvSpPr txBox="1"/>
                <p:nvPr/>
              </p:nvSpPr>
              <p:spPr>
                <a:xfrm>
                  <a:off x="4781088" y="4910943"/>
                  <a:ext cx="425116" cy="7261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num>
                          <m:den>
                            <m: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n-GB" sz="22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ovéPole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1088" y="4910943"/>
                  <a:ext cx="425116" cy="726161"/>
                </a:xfrm>
                <a:prstGeom prst="rect">
                  <a:avLst/>
                </a:prstGeom>
                <a:blipFill rotWithShape="1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ovéPole 32"/>
                <p:cNvSpPr txBox="1"/>
                <p:nvPr/>
              </p:nvSpPr>
              <p:spPr>
                <a:xfrm>
                  <a:off x="5206204" y="4906422"/>
                  <a:ext cx="425116" cy="735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5</m:t>
                            </m:r>
                          </m:num>
                          <m:den>
                            <m: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3</m:t>
                            </m:r>
                          </m:den>
                        </m:f>
                      </m:oMath>
                    </m:oMathPara>
                  </a14:m>
                  <a:endParaRPr lang="en-GB" sz="22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33" name="TextovéPole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6204" y="4906422"/>
                  <a:ext cx="425116" cy="735201"/>
                </a:xfrm>
                <a:prstGeom prst="rect">
                  <a:avLst/>
                </a:prstGeom>
                <a:blipFill rotWithShape="1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ovéPole 33"/>
                <p:cNvSpPr txBox="1"/>
                <p:nvPr/>
              </p:nvSpPr>
              <p:spPr>
                <a:xfrm>
                  <a:off x="5518543" y="4906423"/>
                  <a:ext cx="580608" cy="73520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15</m:t>
                            </m:r>
                          </m:num>
                          <m:den>
                            <m:r>
                              <a:rPr lang="cs-CZ" sz="2200" b="0" i="1" dirty="0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8</m:t>
                            </m:r>
                          </m:den>
                        </m:f>
                      </m:oMath>
                    </m:oMathPara>
                  </a14:m>
                  <a:endParaRPr lang="en-GB" sz="22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34" name="TextovéPole 3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18543" y="4906423"/>
                  <a:ext cx="580608" cy="735201"/>
                </a:xfrm>
                <a:prstGeom prst="rect">
                  <a:avLst/>
                </a:prstGeom>
                <a:blipFill rotWithShape="1">
                  <a:blip r:embed="rId2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ovéPole 34"/>
                <p:cNvSpPr txBox="1"/>
                <p:nvPr/>
              </p:nvSpPr>
              <p:spPr>
                <a:xfrm>
                  <a:off x="5979429" y="5012412"/>
                  <a:ext cx="490840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sz="2800" b="0" i="1" dirty="0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oMath>
                    </m:oMathPara>
                  </a14:m>
                  <a:endParaRPr lang="en-GB" sz="2800" dirty="0">
                    <a:solidFill>
                      <a:schemeClr val="bg1"/>
                    </a:solidFill>
                    <a:latin typeface="Trebuchet MS" panose="020B0603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ovéPole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79429" y="5012412"/>
                  <a:ext cx="490840" cy="523220"/>
                </a:xfrm>
                <a:prstGeom prst="rect">
                  <a:avLst/>
                </a:prstGeom>
                <a:blipFill rotWithShape="1">
                  <a:blip r:embed="rId2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délník 35"/>
              <p:cNvSpPr/>
              <p:nvPr/>
            </p:nvSpPr>
            <p:spPr>
              <a:xfrm>
                <a:off x="120316" y="1784776"/>
                <a:ext cx="8700156" cy="4898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po </a:t>
                </a:r>
                <a:r>
                  <a:rPr lang="en-US" dirty="0">
                    <a:solidFill>
                      <a:srgbClr val="FFC000"/>
                    </a:solidFill>
                    <a:latin typeface="Trebuchet MS" panose="020B0603020202020204" pitchFamily="34" charset="0"/>
                  </a:rPr>
                  <a:t>12</a:t>
                </a:r>
                <a:r>
                  <a:rPr lang="en-US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</a:t>
                </a:r>
                <a:r>
                  <a:rPr lang="en-US" dirty="0" err="1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zopakov</a:t>
                </a:r>
                <a:r>
                  <a:rPr lang="cs-CZ" dirty="0" err="1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áních</a:t>
                </a:r>
                <a:r>
                  <a:rPr lang="cs-CZ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 dostaneme tóny s poměrem frekvencí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531441</m:t>
                        </m:r>
                      </m:num>
                      <m:den>
                        <m:r>
                          <a:rPr lang="cs-CZ" i="1" dirty="0">
                            <a:solidFill>
                              <a:schemeClr val="bg1"/>
                            </a:solidFill>
                            <a:latin typeface="Cambria Math"/>
                          </a:rPr>
                          <m:t>524288</m:t>
                        </m:r>
                      </m:den>
                    </m:f>
                    <m:r>
                      <a:rPr lang="en-US" i="1" dirty="0">
                        <a:solidFill>
                          <a:schemeClr val="bg1"/>
                        </a:solidFill>
                        <a:latin typeface="Cambria Math"/>
                      </a:rPr>
                      <m:t>≈</m:t>
                    </m:r>
                    <m:r>
                      <a:rPr lang="cs-CZ" i="1" dirty="0">
                        <a:solidFill>
                          <a:schemeClr val="bg1"/>
                        </a:solidFill>
                        <a:latin typeface="Cambria Math"/>
                      </a:rPr>
                      <m:t>1.0136</m:t>
                    </m:r>
                    <m:r>
                      <a:rPr lang="en-US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≠</m:t>
                    </m:r>
                    <m:r>
                      <a:rPr lang="en-US" b="1" i="1" dirty="0" smtClean="0">
                        <a:solidFill>
                          <a:srgbClr val="FFC000"/>
                        </a:solidFill>
                        <a:latin typeface="Cambria Math"/>
                      </a:rPr>
                      <m:t>𝟏</m:t>
                    </m:r>
                  </m:oMath>
                </a14:m>
                <a:endParaRPr lang="en-GB" b="1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6" name="Obdélník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6" y="1784776"/>
                <a:ext cx="8700156" cy="489814"/>
              </a:xfrm>
              <a:prstGeom prst="rect">
                <a:avLst/>
              </a:prstGeom>
              <a:blipFill rotWithShape="1">
                <a:blip r:embed="rId25"/>
                <a:stretch>
                  <a:fillRect l="-491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266" name="Picture 2" descr="Výsledek obrázku pro Pythagoras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224" y="0"/>
            <a:ext cx="1412776" cy="141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4716016" y="3634091"/>
                <a:ext cx="56137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0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GB" sz="2800" dirty="0">
                  <a:solidFill>
                    <a:schemeClr val="bg1">
                      <a:lumMod val="65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634091"/>
                <a:ext cx="561371" cy="52322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705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6" grpId="0"/>
      <p:bldP spid="17" grpId="0"/>
      <p:bldP spid="18" grpId="0"/>
      <p:bldP spid="20" grpId="0"/>
      <p:bldP spid="22" grpId="0"/>
      <p:bldP spid="23" grpId="0"/>
      <p:bldP spid="24" grpId="0"/>
      <p:bldP spid="25" grpId="0" animBg="1"/>
      <p:bldP spid="36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63005" y="257845"/>
            <a:ext cx="682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 err="1">
                <a:solidFill>
                  <a:schemeClr val="bg1"/>
                </a:solidFill>
                <a:latin typeface="Trebuchet MS" panose="020B0603020202020204" pitchFamily="34" charset="0"/>
              </a:rPr>
              <a:t>Rovnom</a:t>
            </a:r>
            <a:r>
              <a:rPr lang="cs-CZ" sz="3200" u="sng" dirty="0" err="1">
                <a:solidFill>
                  <a:schemeClr val="bg1"/>
                </a:solidFill>
                <a:latin typeface="Trebuchet MS" panose="020B0603020202020204" pitchFamily="34" charset="0"/>
              </a:rPr>
              <a:t>ěrné</a:t>
            </a:r>
            <a:r>
              <a:rPr lang="cs-CZ" sz="3200" u="sng" dirty="0">
                <a:solidFill>
                  <a:schemeClr val="bg1"/>
                </a:solidFill>
                <a:latin typeface="Trebuchet MS" panose="020B0603020202020204" pitchFamily="34" charset="0"/>
              </a:rPr>
              <a:t> (temperované) ladění</a:t>
            </a:r>
            <a:endParaRPr lang="en-GB" sz="3200" u="sng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ovéPole 4"/>
              <p:cNvSpPr txBox="1"/>
              <p:nvPr/>
            </p:nvSpPr>
            <p:spPr>
              <a:xfrm>
                <a:off x="120316" y="951016"/>
                <a:ext cx="8933446" cy="7763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oktávu rozdělíme na 12 stejných dílů</a:t>
                </a:r>
              </a:p>
              <a:p>
                <a:pPr marL="285750" indent="-285750"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cs-CZ" sz="2000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poměry dvou sousedních tónů vždy 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cs-CZ" sz="200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cs-CZ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cs-CZ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deg>
                      <m:e>
                        <m:r>
                          <a:rPr lang="cs-CZ" sz="2000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/>
                      </a:rPr>
                      <m:t>≈1,06</m:t>
                    </m:r>
                  </m:oMath>
                </a14:m>
                <a:endParaRPr lang="en-GB" sz="2000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5" name="TextovéPo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6" y="951016"/>
                <a:ext cx="8933446" cy="776366"/>
              </a:xfrm>
              <a:prstGeom prst="rect">
                <a:avLst/>
              </a:prstGeom>
              <a:blipFill rotWithShape="1">
                <a:blip r:embed="rId2"/>
                <a:stretch>
                  <a:fillRect l="-614" t="-4724" b="-133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Bach - Well Tempered Clavier (Prelude in C major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5671" y="2108392"/>
            <a:ext cx="5026609" cy="420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956426" y="6378014"/>
            <a:ext cx="5237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J. S. Bach, </a:t>
            </a:r>
            <a:r>
              <a:rPr lang="cs-CZ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Das</a:t>
            </a:r>
            <a:r>
              <a:rPr lang="cs-CZ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i="1" dirty="0" err="1">
                <a:solidFill>
                  <a:schemeClr val="bg1"/>
                </a:solidFill>
                <a:latin typeface="Trebuchet MS" panose="020B0603020202020204" pitchFamily="34" charset="0"/>
              </a:rPr>
              <a:t>Wohltemperirte</a:t>
            </a:r>
            <a:r>
              <a:rPr lang="cs-CZ" i="1" dirty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cs-CZ" i="1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Clavier</a:t>
            </a:r>
            <a:r>
              <a:rPr lang="cs-CZ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(1722)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8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722606" y="269196"/>
            <a:ext cx="13021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T</a:t>
            </a:r>
            <a:r>
              <a:rPr lang="en-US" sz="32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ercie</a:t>
            </a:r>
            <a:endParaRPr lang="en-GB" sz="32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pic>
        <p:nvPicPr>
          <p:cNvPr id="14340" name="Picture 4" descr="D:\Pavel\Desktop\zak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8" y="1218200"/>
            <a:ext cx="4063492" cy="5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Pavel\Desktop\terci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8" y="2133414"/>
            <a:ext cx="4063492" cy="51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D:\Pavel\Desktop\cist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8" y="3053398"/>
            <a:ext cx="4063492" cy="10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D:\Pavel\Desktop\pythagora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8" y="4186860"/>
            <a:ext cx="4063492" cy="10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5" name="Picture 9" descr="D:\Pavel\Desktop\temper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38" y="5310136"/>
            <a:ext cx="4063492" cy="1020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2132087" y="1620088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+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2132087" y="2540896"/>
            <a:ext cx="36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rebuchet MS" panose="020B0603020202020204" pitchFamily="34" charset="0"/>
              </a:rPr>
              <a:t>=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517313" y="129004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  <a:latin typeface="Trebuchet MS" panose="020B0603020202020204" pitchFamily="34" charset="0"/>
              </a:rPr>
              <a:t>základní tón</a:t>
            </a:r>
            <a:endParaRPr lang="en-GB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4579519" y="3319897"/>
                <a:ext cx="3369337" cy="4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čistá tercie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=1,25</m:t>
                    </m:r>
                  </m:oMath>
                </a14:m>
                <a:endParaRPr lang="en-GB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19" y="3319897"/>
                <a:ext cx="3369337" cy="487954"/>
              </a:xfrm>
              <a:prstGeom prst="rect">
                <a:avLst/>
              </a:prstGeom>
              <a:blipFill rotWithShape="1">
                <a:blip r:embed="rId7"/>
                <a:stretch>
                  <a:fillRect l="-1447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ovéPole 21"/>
              <p:cNvSpPr txBox="1"/>
              <p:nvPr/>
            </p:nvSpPr>
            <p:spPr>
              <a:xfrm>
                <a:off x="4579519" y="4443677"/>
                <a:ext cx="3528392" cy="485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Pythagorejsk</a:t>
                </a:r>
                <a:r>
                  <a:rPr lang="cs-CZ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á tercie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81</m:t>
                        </m:r>
                      </m:num>
                      <m:den>
                        <m:r>
                          <a:rPr lang="cs-CZ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64</m:t>
                        </m:r>
                      </m:den>
                    </m:f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≈1,267</m:t>
                    </m:r>
                  </m:oMath>
                </a14:m>
                <a:endParaRPr lang="en-GB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2" name="TextovéPol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19" y="4443677"/>
                <a:ext cx="3528392" cy="485774"/>
              </a:xfrm>
              <a:prstGeom prst="rect">
                <a:avLst/>
              </a:prstGeom>
              <a:blipFill rotWithShape="1">
                <a:blip r:embed="rId8"/>
                <a:stretch>
                  <a:fillRect l="-1382"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ovéPole 22"/>
              <p:cNvSpPr txBox="1"/>
              <p:nvPr/>
            </p:nvSpPr>
            <p:spPr>
              <a:xfrm>
                <a:off x="4579519" y="5565276"/>
                <a:ext cx="4015127" cy="472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dirty="0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t</a:t>
                </a:r>
                <a:r>
                  <a:rPr lang="en-US" dirty="0" err="1" smtClean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emperovan</a:t>
                </a:r>
                <a:r>
                  <a:rPr lang="cs-CZ" dirty="0">
                    <a:solidFill>
                      <a:schemeClr val="bg1"/>
                    </a:solidFill>
                    <a:latin typeface="Trebuchet MS" panose="020B0603020202020204" pitchFamily="34" charset="0"/>
                  </a:rPr>
                  <a:t>á tercie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ad>
                              <m:radPr>
                                <m:ctrl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</m:ctrlPr>
                              </m:radPr>
                              <m:deg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g>
                              <m:e>
                                <m:r>
                                  <a:rPr lang="en-US" b="0" i="1" smtClean="0">
                                    <a:solidFill>
                                      <a:schemeClr val="bg1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b="0" i="1" smtClean="0">
                            <a:solidFill>
                              <a:schemeClr val="bg1"/>
                            </a:solidFill>
                            <a:latin typeface="Cambria Math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solidFill>
                          <a:schemeClr val="bg1"/>
                        </a:solidFill>
                        <a:latin typeface="Cambria Math"/>
                      </a:rPr>
                      <m:t>≈1.260</m:t>
                    </m:r>
                  </m:oMath>
                </a14:m>
                <a:endParaRPr lang="en-GB" dirty="0">
                  <a:solidFill>
                    <a:schemeClr val="bg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3" name="TextovéPol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19" y="5565276"/>
                <a:ext cx="4015127" cy="472117"/>
              </a:xfrm>
              <a:prstGeom prst="rect">
                <a:avLst/>
              </a:prstGeom>
              <a:blipFill rotWithShape="1">
                <a:blip r:embed="rId9"/>
                <a:stretch>
                  <a:fillRect l="-1214" b="-15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Přímá spojnice 13"/>
          <p:cNvCxnSpPr/>
          <p:nvPr/>
        </p:nvCxnSpPr>
        <p:spPr>
          <a:xfrm>
            <a:off x="1397634" y="1218200"/>
            <a:ext cx="0" cy="5112888"/>
          </a:xfrm>
          <a:prstGeom prst="line">
            <a:avLst/>
          </a:prstGeom>
          <a:ln w="12700">
            <a:solidFill>
              <a:srgbClr val="FFC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8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upload.wikimedia.org/wikipedia/commons/thumb/2/23/Praha%2C_Obecn%C3%AD_d%C5%AFm_Smetanova_s%C3%AD%C5%88_varhany2.jpg/1920px-Praha%2C_Obecn%C3%AD_d%C5%AFm_Smetanova_s%C3%AD%C5%88_varhany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816"/>
            <a:ext cx="9144000" cy="608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74459" y="102269"/>
            <a:ext cx="1949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Varhany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65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barkoní varhany hrací stů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423324" cy="357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jstříkové rukojeti - manub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199" y="1359568"/>
            <a:ext cx="3619801" cy="549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6452989" y="392304"/>
            <a:ext cx="1798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Rejstříky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6" name="Picture 2" descr="https://homen.vsb.cz/~ber30/texty/varhany/nastroje/opava/svd/polocele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1" y="3839228"/>
            <a:ext cx="3190981" cy="281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500702" y="6065619"/>
            <a:ext cx="202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Opava</a:t>
            </a:r>
          </a:p>
          <a:p>
            <a:r>
              <a:rPr lang="cs-CZ" sz="1600" dirty="0">
                <a:solidFill>
                  <a:schemeClr val="bg1"/>
                </a:solidFill>
                <a:latin typeface="Trebuchet MS" panose="020B0603020202020204" pitchFamily="34" charset="0"/>
              </a:rPr>
              <a:t>-</a:t>
            </a:r>
            <a:r>
              <a:rPr lang="cs-CZ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kostel sv. Ducha</a:t>
            </a:r>
            <a:endParaRPr lang="en-GB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1851" y="871852"/>
            <a:ext cx="4156287" cy="2412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4196" y="-771500"/>
            <a:ext cx="1903042" cy="35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289513" y="3550891"/>
            <a:ext cx="2218210" cy="385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68819" y="3692664"/>
            <a:ext cx="2459146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153193" y="1286004"/>
            <a:ext cx="2325736" cy="3712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4649" y="1746338"/>
            <a:ext cx="1798828" cy="2899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84622" y="735585"/>
            <a:ext cx="1441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latin typeface="Trebuchet MS" panose="020B0603020202020204" pitchFamily="34" charset="0"/>
              </a:rPr>
              <a:t>Píšťaly</a:t>
            </a:r>
            <a:endParaRPr lang="en-GB" sz="3200" dirty="0">
              <a:latin typeface="Trebuchet MS" panose="020B06030202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356350" y="6588874"/>
            <a:ext cx="27876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 smtClean="0">
                <a:latin typeface="Trebuchet MS" panose="020B0603020202020204" pitchFamily="34" charset="0"/>
              </a:rPr>
              <a:t>Vratislav Bělský: </a:t>
            </a:r>
            <a:r>
              <a:rPr lang="cs-CZ" sz="1200" i="1" dirty="0" smtClean="0">
                <a:latin typeface="Trebuchet MS" panose="020B0603020202020204" pitchFamily="34" charset="0"/>
              </a:rPr>
              <a:t>Nauka o varhanách</a:t>
            </a:r>
            <a:endParaRPr lang="en-GB" sz="12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6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887578" y="2487702"/>
            <a:ext cx="3651585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Vlnění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Ladění 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(stupnice)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Znění </a:t>
            </a:r>
            <a:r>
              <a:rPr lang="cs-CZ" sz="24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(varhany)</a:t>
            </a:r>
            <a:endParaRPr lang="en-GB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98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open pipe org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0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-1" y="6184900"/>
            <a:ext cx="9144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cap="small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Díky za pozornost</a:t>
            </a:r>
            <a:endParaRPr lang="en-GB" sz="3200" cap="small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105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39554" y="1583632"/>
            <a:ext cx="8064894" cy="3645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076" name="Picture 4" descr="Výsledek obrázku pro guit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420" t="38116" b="41583"/>
          <a:stretch/>
        </p:blipFill>
        <p:spPr bwMode="auto">
          <a:xfrm rot="10800000">
            <a:off x="539553" y="2879775"/>
            <a:ext cx="1236013" cy="127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Výsledek obrázku pro guita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" t="19768" r="77527" b="22240"/>
          <a:stretch/>
        </p:blipFill>
        <p:spPr bwMode="auto">
          <a:xfrm rot="10800000">
            <a:off x="6660232" y="1583632"/>
            <a:ext cx="1890827" cy="3645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81000" y="260648"/>
            <a:ext cx="4104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Trebuchet MS" panose="020B0603020202020204" pitchFamily="34" charset="0"/>
              </a:rPr>
              <a:t>Stojat</a:t>
            </a:r>
            <a:r>
              <a:rPr lang="cs-CZ" sz="3200" dirty="0">
                <a:solidFill>
                  <a:schemeClr val="bg1"/>
                </a:solidFill>
                <a:latin typeface="Trebuchet MS" panose="020B0603020202020204" pitchFamily="34" charset="0"/>
              </a:rPr>
              <a:t>é vlnění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3086" name="Picture 14" descr="D:\Pavel\Desktop\fi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" r="2181"/>
          <a:stretch/>
        </p:blipFill>
        <p:spPr bwMode="auto">
          <a:xfrm>
            <a:off x="1775566" y="3197236"/>
            <a:ext cx="4884666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D:\Pavel\Desktop\fi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1917"/>
          <a:stretch/>
        </p:blipFill>
        <p:spPr bwMode="auto">
          <a:xfrm>
            <a:off x="1775566" y="3197236"/>
            <a:ext cx="4884666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D:\Pavel\Desktop\fig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1917"/>
          <a:stretch/>
        </p:blipFill>
        <p:spPr bwMode="auto">
          <a:xfrm>
            <a:off x="1775566" y="3197236"/>
            <a:ext cx="4884666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D:\Pavel\Desktop\fig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" r="1917"/>
          <a:stretch/>
        </p:blipFill>
        <p:spPr bwMode="auto">
          <a:xfrm>
            <a:off x="1775566" y="3197236"/>
            <a:ext cx="4884666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4037879" y="241632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1</a:t>
            </a:r>
            <a:endParaRPr lang="en-GB" sz="2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220072" y="2416320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2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5724128" y="2416319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83568" y="2416322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>
                <a:latin typeface="Trebuchet MS" panose="020B0603020202020204" pitchFamily="34" charset="0"/>
              </a:rPr>
              <a:t>počet „jednotek vlny“:</a:t>
            </a:r>
            <a:endParaRPr lang="en-GB" sz="2400" dirty="0"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1883578" y="5661248"/>
                <a:ext cx="4848662" cy="859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C000"/>
                          </a:solidFill>
                          <a:latin typeface="Cambria Math"/>
                        </a:rPr>
                        <m:t>vlnov</m:t>
                      </m:r>
                      <m:r>
                        <a:rPr lang="cs-CZ" sz="2400" b="0" i="0" smtClean="0">
                          <a:solidFill>
                            <a:srgbClr val="FFC000"/>
                          </a:solidFill>
                          <a:latin typeface="Cambria Math"/>
                        </a:rPr>
                        <m:t>á 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C000"/>
                          </a:solidFill>
                          <a:latin typeface="Cambria Math"/>
                        </a:rPr>
                        <m:t>d</m:t>
                      </m:r>
                      <m:r>
                        <a:rPr lang="cs-CZ" sz="2400" b="0" i="0" smtClean="0">
                          <a:solidFill>
                            <a:srgbClr val="FFC000"/>
                          </a:solidFill>
                          <a:latin typeface="Cambria Math"/>
                        </a:rPr>
                        <m:t>é</m:t>
                      </m:r>
                      <m:r>
                        <m:rPr>
                          <m:sty m:val="p"/>
                        </m:rPr>
                        <a:rPr lang="cs-CZ" sz="2400" b="0" i="0" smtClean="0">
                          <a:solidFill>
                            <a:srgbClr val="FFC000"/>
                          </a:solidFill>
                          <a:latin typeface="Cambria Math"/>
                        </a:rPr>
                        <m:t>lka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𝜆</m:t>
                      </m:r>
                      <m:r>
                        <a:rPr lang="cs-CZ" sz="2400" b="0" i="1" smtClean="0">
                          <a:solidFill>
                            <a:schemeClr val="bg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400" b="0" i="1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d</m:t>
                          </m:r>
                          <m:r>
                            <a:rPr lang="cs-CZ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lka</m:t>
                          </m:r>
                          <m:r>
                            <a:rPr lang="cs-CZ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struny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po</m:t>
                          </m:r>
                          <m:r>
                            <a:rPr lang="cs-CZ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č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et</m:t>
                          </m:r>
                          <m:r>
                            <a:rPr lang="cs-CZ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chemeClr val="bg1"/>
                              </a:solidFill>
                              <a:latin typeface="Cambria Math"/>
                            </a:rPr>
                            <m:t>jednotek</m:t>
                          </m:r>
                        </m:den>
                      </m:f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578" y="5661248"/>
                <a:ext cx="4848662" cy="85959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108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5" grpId="0"/>
      <p:bldP spid="26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4"/>
          <p:cNvGrpSpPr/>
          <p:nvPr/>
        </p:nvGrpSpPr>
        <p:grpSpPr>
          <a:xfrm>
            <a:off x="45791" y="188640"/>
            <a:ext cx="1789905" cy="6624736"/>
            <a:chOff x="661292" y="375575"/>
            <a:chExt cx="1246412" cy="5952520"/>
          </a:xfrm>
        </p:grpSpPr>
        <p:pic>
          <p:nvPicPr>
            <p:cNvPr id="4098" name="Picture 2" descr="Výsledek obrázku pro single organ pip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8" r="78513" b="3485"/>
            <a:stretch/>
          </p:blipFill>
          <p:spPr bwMode="auto">
            <a:xfrm>
              <a:off x="661292" y="375575"/>
              <a:ext cx="1246412" cy="5952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1115616" y="256490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1619672" y="494116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1115616" y="52292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1115616" y="6237312"/>
              <a:ext cx="288032" cy="90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698085" y="458112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683568" y="423910"/>
              <a:ext cx="28803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683568" y="4725144"/>
              <a:ext cx="28803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755576" y="4882205"/>
              <a:ext cx="288032" cy="202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99" name="Picture 3" descr="D:\Pavel\Desktop\fi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r="1801"/>
          <a:stretch/>
        </p:blipFill>
        <p:spPr bwMode="auto">
          <a:xfrm rot="5400000">
            <a:off x="-1466246" y="2460195"/>
            <a:ext cx="4896348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Pavel\Desktop\fi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1484"/>
          <a:stretch/>
        </p:blipFill>
        <p:spPr bwMode="auto">
          <a:xfrm rot="5400000">
            <a:off x="-1474317" y="2468265"/>
            <a:ext cx="4912489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Pavel\Desktop\fig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1484"/>
          <a:stretch/>
        </p:blipFill>
        <p:spPr bwMode="auto">
          <a:xfrm rot="5400000">
            <a:off x="-1474318" y="2468265"/>
            <a:ext cx="4912490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Pavel\Desktop\fig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1484"/>
          <a:stretch/>
        </p:blipFill>
        <p:spPr bwMode="auto">
          <a:xfrm rot="5400000">
            <a:off x="-1474317" y="2468265"/>
            <a:ext cx="4912490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ovéPole 14"/>
          <p:cNvSpPr txBox="1"/>
          <p:nvPr/>
        </p:nvSpPr>
        <p:spPr>
          <a:xfrm>
            <a:off x="1835696" y="188639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otevřená píšťala</a:t>
            </a:r>
            <a:endParaRPr lang="en-GB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1422069" y="32907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1</a:t>
            </a:r>
            <a:endParaRPr lang="en-GB" sz="2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422069" y="254999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2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422069" y="33569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3" name="Skupina 42"/>
          <p:cNvGrpSpPr/>
          <p:nvPr/>
        </p:nvGrpSpPr>
        <p:grpSpPr>
          <a:xfrm>
            <a:off x="593280" y="325172"/>
            <a:ext cx="699480" cy="4874820"/>
            <a:chOff x="593280" y="325172"/>
            <a:chExt cx="699480" cy="48748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4" name="Ink 1">
                  <a:extLst>
                    <a:ext uri="{FF2B5EF4-FFF2-40B4-BE49-F238E27FC236}">
                      <a16:creationId xmlns="" xmlns:a16="http://schemas.microsoft.com/office/drawing/2014/main" id="{00FBBBC9-49FC-7244-9083-5A3EF9B6B90E}"/>
                    </a:ext>
                  </a:extLst>
                </p14:cNvPr>
                <p14:cNvContentPartPr/>
                <p14:nvPr/>
              </p14:nvContentPartPr>
              <p14:xfrm>
                <a:off x="1047240" y="5159672"/>
                <a:ext cx="33480" cy="40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0FBBBC9-49FC-7244-9083-5A3EF9B6B9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38600" y="5151032"/>
                  <a:ext cx="51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5" name="Ink 2">
                  <a:extLst>
                    <a:ext uri="{FF2B5EF4-FFF2-40B4-BE49-F238E27FC236}">
                      <a16:creationId xmlns="" xmlns:a16="http://schemas.microsoft.com/office/drawing/2014/main" id="{AF357D4A-4D54-124D-958C-976D0B8A05D0}"/>
                    </a:ext>
                  </a:extLst>
                </p14:cNvPr>
                <p14:cNvContentPartPr/>
                <p14:nvPr/>
              </p14:nvContentPartPr>
              <p14:xfrm>
                <a:off x="1055520" y="5094512"/>
                <a:ext cx="18720" cy="24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357D4A-4D54-124D-958C-976D0B8A05D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46520" y="5085512"/>
                  <a:ext cx="36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47" name="Ink 12">
                  <a:extLst>
                    <a:ext uri="{FF2B5EF4-FFF2-40B4-BE49-F238E27FC236}">
                      <a16:creationId xmlns="" xmlns:a16="http://schemas.microsoft.com/office/drawing/2014/main" id="{2CD41978-39F9-F041-A005-EC7683AC3122}"/>
                    </a:ext>
                  </a:extLst>
                </p14:cNvPr>
                <p14:cNvContentPartPr/>
                <p14:nvPr/>
              </p14:nvContentPartPr>
              <p14:xfrm>
                <a:off x="1056240" y="5002712"/>
                <a:ext cx="20880" cy="2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D41978-39F9-F041-A005-EC7683AC312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7600" y="4994072"/>
                  <a:ext cx="38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48" name="Ink 13">
                  <a:extLst>
                    <a:ext uri="{FF2B5EF4-FFF2-40B4-BE49-F238E27FC236}">
                      <a16:creationId xmlns="" xmlns:a16="http://schemas.microsoft.com/office/drawing/2014/main" id="{278592CA-48F4-BF45-9126-F812E85DEE39}"/>
                    </a:ext>
                  </a:extLst>
                </p14:cNvPr>
                <p14:cNvContentPartPr/>
                <p14:nvPr/>
              </p14:nvContentPartPr>
              <p14:xfrm>
                <a:off x="1052280" y="4869872"/>
                <a:ext cx="1908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8592CA-48F4-BF45-9126-F812E85DEE3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3280" y="4861232"/>
                  <a:ext cx="36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9" name="Ink 16">
                  <a:extLst>
                    <a:ext uri="{FF2B5EF4-FFF2-40B4-BE49-F238E27FC236}">
                      <a16:creationId xmlns="" xmlns:a16="http://schemas.microsoft.com/office/drawing/2014/main" id="{351C809D-C605-2141-AE74-C89DDE68E73F}"/>
                    </a:ext>
                  </a:extLst>
                </p14:cNvPr>
                <p14:cNvContentPartPr/>
                <p14:nvPr/>
              </p14:nvContentPartPr>
              <p14:xfrm>
                <a:off x="1063800" y="4677272"/>
                <a:ext cx="18000" cy="24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1C809D-C605-2141-AE74-C89DDE68E73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5160" y="4668632"/>
                  <a:ext cx="35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0" name="Ink 17">
                  <a:extLst>
                    <a:ext uri="{FF2B5EF4-FFF2-40B4-BE49-F238E27FC236}">
                      <a16:creationId xmlns="" xmlns:a16="http://schemas.microsoft.com/office/drawing/2014/main" id="{58D2B0D0-012D-2342-BC6D-3220BD95D607}"/>
                    </a:ext>
                  </a:extLst>
                </p14:cNvPr>
                <p14:cNvContentPartPr/>
                <p14:nvPr/>
              </p14:nvContentPartPr>
              <p14:xfrm>
                <a:off x="1065600" y="4419152"/>
                <a:ext cx="23760" cy="23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D2B0D0-012D-2342-BC6D-3220BD95D60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6600" y="4410512"/>
                  <a:ext cx="41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51" name="Ink 18">
                  <a:extLst>
                    <a:ext uri="{FF2B5EF4-FFF2-40B4-BE49-F238E27FC236}">
                      <a16:creationId xmlns="" xmlns:a16="http://schemas.microsoft.com/office/drawing/2014/main" id="{CC62D71E-D1D4-EF4D-B2CA-57EEE7DBDE19}"/>
                    </a:ext>
                  </a:extLst>
                </p14:cNvPr>
                <p14:cNvContentPartPr/>
                <p14:nvPr/>
              </p14:nvContentPartPr>
              <p14:xfrm>
                <a:off x="1067760" y="4061672"/>
                <a:ext cx="23760" cy="19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62D71E-D1D4-EF4D-B2CA-57EEE7DBDE1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58760" y="4053032"/>
                  <a:ext cx="41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2" name="Ink 19">
                  <a:extLst>
                    <a:ext uri="{FF2B5EF4-FFF2-40B4-BE49-F238E27FC236}">
                      <a16:creationId xmlns="" xmlns:a16="http://schemas.microsoft.com/office/drawing/2014/main" id="{9F81CC53-E17A-D84B-968B-66CCB4CDF69C}"/>
                    </a:ext>
                  </a:extLst>
                </p14:cNvPr>
                <p14:cNvContentPartPr/>
                <p14:nvPr/>
              </p14:nvContentPartPr>
              <p14:xfrm>
                <a:off x="1078200" y="3657392"/>
                <a:ext cx="14760" cy="2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1CC53-E17A-D84B-968B-66CCB4CDF69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69200" y="3648392"/>
                  <a:ext cx="32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53" name="Ink 20">
                  <a:extLst>
                    <a:ext uri="{FF2B5EF4-FFF2-40B4-BE49-F238E27FC236}">
                      <a16:creationId xmlns="" xmlns:a16="http://schemas.microsoft.com/office/drawing/2014/main" id="{E1F65A03-546B-7B4B-8507-1A6283674ACA}"/>
                    </a:ext>
                  </a:extLst>
                </p14:cNvPr>
                <p14:cNvContentPartPr/>
                <p14:nvPr/>
              </p14:nvContentPartPr>
              <p14:xfrm>
                <a:off x="1074240" y="3253056"/>
                <a:ext cx="21240" cy="2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F65A03-546B-7B4B-8507-1A6283674AC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65240" y="3244416"/>
                  <a:ext cx="38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4" name="Ink 21">
                  <a:extLst>
                    <a:ext uri="{FF2B5EF4-FFF2-40B4-BE49-F238E27FC236}">
                      <a16:creationId xmlns="" xmlns:a16="http://schemas.microsoft.com/office/drawing/2014/main" id="{79D1732E-11EC-CB47-AB95-DA1512AC6149}"/>
                    </a:ext>
                  </a:extLst>
                </p14:cNvPr>
                <p14:cNvContentPartPr/>
                <p14:nvPr/>
              </p14:nvContentPartPr>
              <p14:xfrm>
                <a:off x="1075320" y="2893776"/>
                <a:ext cx="15120" cy="3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D1732E-11EC-CB47-AB95-DA1512AC614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66320" y="2884776"/>
                  <a:ext cx="3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5" name="Ink 22">
                  <a:extLst>
                    <a:ext uri="{FF2B5EF4-FFF2-40B4-BE49-F238E27FC236}">
                      <a16:creationId xmlns="" xmlns:a16="http://schemas.microsoft.com/office/drawing/2014/main" id="{81F84BB8-BE0B-F84D-A5D4-BAFDF83735D4}"/>
                    </a:ext>
                  </a:extLst>
                </p14:cNvPr>
                <p14:cNvContentPartPr/>
                <p14:nvPr/>
              </p14:nvContentPartPr>
              <p14:xfrm>
                <a:off x="1092600" y="2545296"/>
                <a:ext cx="20880" cy="2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1F84BB8-BE0B-F84D-A5D4-BAFDF83735D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3960" y="2536656"/>
                  <a:ext cx="38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6" name="Ink 23">
                  <a:extLst>
                    <a:ext uri="{FF2B5EF4-FFF2-40B4-BE49-F238E27FC236}">
                      <a16:creationId xmlns="" xmlns:a16="http://schemas.microsoft.com/office/drawing/2014/main" id="{64B14534-C9C1-9846-89D7-DC340246B7CA}"/>
                    </a:ext>
                  </a:extLst>
                </p14:cNvPr>
                <p14:cNvContentPartPr/>
                <p14:nvPr/>
              </p14:nvContentPartPr>
              <p14:xfrm>
                <a:off x="1109160" y="2292296"/>
                <a:ext cx="16920" cy="45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B14534-C9C1-9846-89D7-DC340246B7C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0160" y="2283296"/>
                  <a:ext cx="34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7" name="Ink 24">
                  <a:extLst>
                    <a:ext uri="{FF2B5EF4-FFF2-40B4-BE49-F238E27FC236}">
                      <a16:creationId xmlns="" xmlns:a16="http://schemas.microsoft.com/office/drawing/2014/main" id="{4FEF1A34-4045-4A49-9597-93A94C2E322B}"/>
                    </a:ext>
                  </a:extLst>
                </p14:cNvPr>
                <p14:cNvContentPartPr/>
                <p14:nvPr/>
              </p14:nvContentPartPr>
              <p14:xfrm>
                <a:off x="1094760" y="2102576"/>
                <a:ext cx="28800" cy="25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EF1A34-4045-4A49-9597-93A94C2E322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86120" y="2093576"/>
                  <a:ext cx="46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8" name="Ink 25">
                  <a:extLst>
                    <a:ext uri="{FF2B5EF4-FFF2-40B4-BE49-F238E27FC236}">
                      <a16:creationId xmlns="" xmlns:a16="http://schemas.microsoft.com/office/drawing/2014/main" id="{50FF9186-5D84-8F48-A5C5-BFFCAED37F6F}"/>
                    </a:ext>
                  </a:extLst>
                </p14:cNvPr>
                <p14:cNvContentPartPr/>
                <p14:nvPr/>
              </p14:nvContentPartPr>
              <p14:xfrm>
                <a:off x="1087560" y="1979456"/>
                <a:ext cx="25560" cy="2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FF9186-5D84-8F48-A5C5-BFFCAED37F6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78560" y="1970456"/>
                  <a:ext cx="43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9" name="Ink 26">
                  <a:extLst>
                    <a:ext uri="{FF2B5EF4-FFF2-40B4-BE49-F238E27FC236}">
                      <a16:creationId xmlns="" xmlns:a16="http://schemas.microsoft.com/office/drawing/2014/main" id="{739FA3D3-9D22-4649-9D55-0C16D6BF1676}"/>
                    </a:ext>
                  </a:extLst>
                </p14:cNvPr>
                <p14:cNvContentPartPr/>
                <p14:nvPr/>
              </p14:nvContentPartPr>
              <p14:xfrm>
                <a:off x="1088280" y="1851656"/>
                <a:ext cx="24840" cy="2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9FA3D3-9D22-4649-9D55-0C16D6BF167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79640" y="1842656"/>
                  <a:ext cx="4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0" name="Ink 27">
                  <a:extLst>
                    <a:ext uri="{FF2B5EF4-FFF2-40B4-BE49-F238E27FC236}">
                      <a16:creationId xmlns="" xmlns:a16="http://schemas.microsoft.com/office/drawing/2014/main" id="{A7379106-B89A-AB48-8258-837B082B7ECB}"/>
                    </a:ext>
                  </a:extLst>
                </p14:cNvPr>
                <p14:cNvContentPartPr/>
                <p14:nvPr/>
              </p14:nvContentPartPr>
              <p14:xfrm>
                <a:off x="1103400" y="1627254"/>
                <a:ext cx="17640" cy="18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379106-B89A-AB48-8258-837B082B7EC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94400" y="1618254"/>
                  <a:ext cx="35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1" name="Ink 28">
                  <a:extLst>
                    <a:ext uri="{FF2B5EF4-FFF2-40B4-BE49-F238E27FC236}">
                      <a16:creationId xmlns="" xmlns:a16="http://schemas.microsoft.com/office/drawing/2014/main" id="{7DF74926-62D2-AE4D-BDA9-BB11992A8C16}"/>
                    </a:ext>
                  </a:extLst>
                </p14:cNvPr>
                <p14:cNvContentPartPr/>
                <p14:nvPr/>
              </p14:nvContentPartPr>
              <p14:xfrm>
                <a:off x="1110600" y="1349334"/>
                <a:ext cx="24480" cy="45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F74926-62D2-AE4D-BDA9-BB11992A8C1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1600" y="1340334"/>
                  <a:ext cx="42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2" name="Ink 29">
                  <a:extLst>
                    <a:ext uri="{FF2B5EF4-FFF2-40B4-BE49-F238E27FC236}">
                      <a16:creationId xmlns="" xmlns:a16="http://schemas.microsoft.com/office/drawing/2014/main" id="{FBC232F3-E129-554F-84FE-C667988DF36A}"/>
                    </a:ext>
                  </a:extLst>
                </p14:cNvPr>
                <p14:cNvContentPartPr/>
                <p14:nvPr/>
              </p14:nvContentPartPr>
              <p14:xfrm>
                <a:off x="1113840" y="1010934"/>
                <a:ext cx="23760" cy="3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C232F3-E129-554F-84FE-C667988DF36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05200" y="1001934"/>
                  <a:ext cx="41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3" name="Ink 30">
                  <a:extLst>
                    <a:ext uri="{FF2B5EF4-FFF2-40B4-BE49-F238E27FC236}">
                      <a16:creationId xmlns="" xmlns:a16="http://schemas.microsoft.com/office/drawing/2014/main" id="{18B55FB8-61FD-6342-A729-6C79EE13E3AA}"/>
                    </a:ext>
                  </a:extLst>
                </p14:cNvPr>
                <p14:cNvContentPartPr/>
                <p14:nvPr/>
              </p14:nvContentPartPr>
              <p14:xfrm>
                <a:off x="1124346" y="673292"/>
                <a:ext cx="20160" cy="32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B55FB8-61FD-6342-A729-6C79EE13E3A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5346" y="664652"/>
                  <a:ext cx="37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4" name="Ink 31">
                  <a:extLst>
                    <a:ext uri="{FF2B5EF4-FFF2-40B4-BE49-F238E27FC236}">
                      <a16:creationId xmlns="" xmlns:a16="http://schemas.microsoft.com/office/drawing/2014/main" id="{36D827F0-D8C6-9C4F-8A4D-99FE4A676E94}"/>
                    </a:ext>
                  </a:extLst>
                </p14:cNvPr>
                <p14:cNvContentPartPr/>
                <p14:nvPr/>
              </p14:nvContentPartPr>
              <p14:xfrm>
                <a:off x="1134786" y="325172"/>
                <a:ext cx="24840" cy="2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6D827F0-D8C6-9C4F-8A4D-99FE4A676E9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26146" y="316532"/>
                  <a:ext cx="4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5" name="Ink 32">
                  <a:extLst>
                    <a:ext uri="{FF2B5EF4-FFF2-40B4-BE49-F238E27FC236}">
                      <a16:creationId xmlns="" xmlns:a16="http://schemas.microsoft.com/office/drawing/2014/main" id="{02680F80-F6A1-884A-B9B2-D4CF897F24B1}"/>
                    </a:ext>
                  </a:extLst>
                </p14:cNvPr>
                <p14:cNvContentPartPr/>
                <p14:nvPr/>
              </p14:nvContentPartPr>
              <p14:xfrm>
                <a:off x="1128750" y="5164405"/>
                <a:ext cx="31320" cy="30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680F80-F6A1-884A-B9B2-D4CF897F24B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0110" y="5155405"/>
                  <a:ext cx="48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6" name="Ink 33">
                  <a:extLst>
                    <a:ext uri="{FF2B5EF4-FFF2-40B4-BE49-F238E27FC236}">
                      <a16:creationId xmlns="" xmlns:a16="http://schemas.microsoft.com/office/drawing/2014/main" id="{BE75A0BB-9ED5-EF4A-A6DB-F41DDD29A08C}"/>
                    </a:ext>
                  </a:extLst>
                </p14:cNvPr>
                <p14:cNvContentPartPr/>
                <p14:nvPr/>
              </p14:nvContentPartPr>
              <p14:xfrm>
                <a:off x="1236030" y="5157565"/>
                <a:ext cx="24120" cy="32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75A0BB-9ED5-EF4A-A6DB-F41DDD29A0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227030" y="5148565"/>
                  <a:ext cx="41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7" name="Ink 34">
                  <a:extLst>
                    <a:ext uri="{FF2B5EF4-FFF2-40B4-BE49-F238E27FC236}">
                      <a16:creationId xmlns="" xmlns:a16="http://schemas.microsoft.com/office/drawing/2014/main" id="{6015549F-CECB-D241-81A6-75F92840B54F}"/>
                    </a:ext>
                  </a:extLst>
                </p14:cNvPr>
                <p14:cNvContentPartPr/>
                <p14:nvPr/>
              </p14:nvContentPartPr>
              <p14:xfrm>
                <a:off x="909150" y="5171245"/>
                <a:ext cx="2700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15549F-CECB-D241-81A6-75F92840B54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00510" y="5162605"/>
                  <a:ext cx="44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8" name="Ink 35">
                  <a:extLst>
                    <a:ext uri="{FF2B5EF4-FFF2-40B4-BE49-F238E27FC236}">
                      <a16:creationId xmlns="" xmlns:a16="http://schemas.microsoft.com/office/drawing/2014/main" id="{8A73F0DB-C097-D947-8D43-44A8CCAB14C3}"/>
                    </a:ext>
                  </a:extLst>
                </p14:cNvPr>
                <p14:cNvContentPartPr/>
                <p14:nvPr/>
              </p14:nvContentPartPr>
              <p14:xfrm>
                <a:off x="805830" y="5168005"/>
                <a:ext cx="24480" cy="2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73F0DB-C097-D947-8D43-44A8CCAB14C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7190" y="5159365"/>
                  <a:ext cx="4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9" name="Ink 37">
                  <a:extLst>
                    <a:ext uri="{FF2B5EF4-FFF2-40B4-BE49-F238E27FC236}">
                      <a16:creationId xmlns="" xmlns:a16="http://schemas.microsoft.com/office/drawing/2014/main" id="{69E5C2B0-6A49-574E-88D0-A6224E205D64}"/>
                    </a:ext>
                  </a:extLst>
                </p14:cNvPr>
                <p14:cNvContentPartPr/>
                <p14:nvPr/>
              </p14:nvContentPartPr>
              <p14:xfrm>
                <a:off x="697110" y="5177725"/>
                <a:ext cx="27360" cy="2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E5C2B0-6A49-574E-88D0-A6224E205D6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8110" y="5169085"/>
                  <a:ext cx="4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0" name="Ink 38">
                  <a:extLst>
                    <a:ext uri="{FF2B5EF4-FFF2-40B4-BE49-F238E27FC236}">
                      <a16:creationId xmlns="" xmlns:a16="http://schemas.microsoft.com/office/drawing/2014/main" id="{32E496AC-1F04-3240-A954-B139D7598E10}"/>
                    </a:ext>
                  </a:extLst>
                </p14:cNvPr>
                <p14:cNvContentPartPr/>
                <p14:nvPr/>
              </p14:nvContentPartPr>
              <p14:xfrm>
                <a:off x="1151430" y="5094565"/>
                <a:ext cx="21960" cy="1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E496AC-1F04-3240-A954-B139D7598E1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2790" y="5085925"/>
                  <a:ext cx="39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1" name="Ink 39">
                  <a:extLst>
                    <a:ext uri="{FF2B5EF4-FFF2-40B4-BE49-F238E27FC236}">
                      <a16:creationId xmlns="" xmlns:a16="http://schemas.microsoft.com/office/drawing/2014/main" id="{CC159FC4-C526-E043-A39A-116346C2917F}"/>
                    </a:ext>
                  </a:extLst>
                </p14:cNvPr>
                <p14:cNvContentPartPr/>
                <p14:nvPr/>
              </p14:nvContentPartPr>
              <p14:xfrm>
                <a:off x="1256910" y="5087725"/>
                <a:ext cx="14400" cy="2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159FC4-C526-E043-A39A-116346C2917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248270" y="5078725"/>
                  <a:ext cx="32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2" name="Ink 40">
                  <a:extLst>
                    <a:ext uri="{FF2B5EF4-FFF2-40B4-BE49-F238E27FC236}">
                      <a16:creationId xmlns="" xmlns:a16="http://schemas.microsoft.com/office/drawing/2014/main" id="{B2DFBD0D-F3F8-D041-BC6B-51B5E6369EB4}"/>
                    </a:ext>
                  </a:extLst>
                </p14:cNvPr>
                <p14:cNvContentPartPr/>
                <p14:nvPr/>
              </p14:nvContentPartPr>
              <p14:xfrm>
                <a:off x="1192110" y="5000245"/>
                <a:ext cx="18000" cy="27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DFBD0D-F3F8-D041-BC6B-51B5E6369EB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83470" y="4991605"/>
                  <a:ext cx="35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73" name="Ink 41">
                  <a:extLst>
                    <a:ext uri="{FF2B5EF4-FFF2-40B4-BE49-F238E27FC236}">
                      <a16:creationId xmlns="" xmlns:a16="http://schemas.microsoft.com/office/drawing/2014/main" id="{6B605822-3BCE-D547-B4AF-83600BE4F586}"/>
                    </a:ext>
                  </a:extLst>
                </p14:cNvPr>
                <p14:cNvContentPartPr/>
                <p14:nvPr/>
              </p14:nvContentPartPr>
              <p14:xfrm>
                <a:off x="872790" y="5082685"/>
                <a:ext cx="18000" cy="21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B605822-3BCE-D547-B4AF-83600BE4F58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63790" y="5074045"/>
                  <a:ext cx="3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4" name="Ink 42">
                  <a:extLst>
                    <a:ext uri="{FF2B5EF4-FFF2-40B4-BE49-F238E27FC236}">
                      <a16:creationId xmlns="" xmlns:a16="http://schemas.microsoft.com/office/drawing/2014/main" id="{8F8D9B30-F11D-F342-A8ED-2F8AAAA48E50}"/>
                    </a:ext>
                  </a:extLst>
                </p14:cNvPr>
                <p14:cNvContentPartPr/>
                <p14:nvPr/>
              </p14:nvContentPartPr>
              <p14:xfrm>
                <a:off x="752550" y="5087365"/>
                <a:ext cx="24840" cy="26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8D9B30-F11D-F342-A8ED-2F8AAAA48E5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3910" y="5078365"/>
                  <a:ext cx="4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5" name="Ink 43">
                  <a:extLst>
                    <a:ext uri="{FF2B5EF4-FFF2-40B4-BE49-F238E27FC236}">
                      <a16:creationId xmlns="" xmlns:a16="http://schemas.microsoft.com/office/drawing/2014/main" id="{9076E8D5-6DC1-0C4B-A1E6-FEC26AE1458D}"/>
                    </a:ext>
                  </a:extLst>
                </p14:cNvPr>
                <p14:cNvContentPartPr/>
                <p14:nvPr/>
              </p14:nvContentPartPr>
              <p14:xfrm>
                <a:off x="662550" y="5094565"/>
                <a:ext cx="29880" cy="11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076E8D5-6DC1-0C4B-A1E6-FEC26AE1458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3910" y="5085565"/>
                  <a:ext cx="47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6" name="Ink 44">
                  <a:extLst>
                    <a:ext uri="{FF2B5EF4-FFF2-40B4-BE49-F238E27FC236}">
                      <a16:creationId xmlns="" xmlns:a16="http://schemas.microsoft.com/office/drawing/2014/main" id="{D448DE5A-F51F-514F-B9A6-BE252A41FDB1}"/>
                    </a:ext>
                  </a:extLst>
                </p14:cNvPr>
                <p14:cNvContentPartPr/>
                <p14:nvPr/>
              </p14:nvContentPartPr>
              <p14:xfrm>
                <a:off x="835350" y="4986205"/>
                <a:ext cx="27000" cy="19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48DE5A-F51F-514F-B9A6-BE252A41FDB1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6710" y="4977205"/>
                  <a:ext cx="44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7" name="Ink 45">
                  <a:extLst>
                    <a:ext uri="{FF2B5EF4-FFF2-40B4-BE49-F238E27FC236}">
                      <a16:creationId xmlns="" xmlns:a16="http://schemas.microsoft.com/office/drawing/2014/main" id="{265EB1DA-211E-8046-A132-A507B309F4E2}"/>
                    </a:ext>
                  </a:extLst>
                </p14:cNvPr>
                <p14:cNvContentPartPr/>
                <p14:nvPr/>
              </p14:nvContentPartPr>
              <p14:xfrm>
                <a:off x="714750" y="4990165"/>
                <a:ext cx="24120" cy="1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5EB1DA-211E-8046-A132-A507B309F4E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06110" y="4981525"/>
                  <a:ext cx="41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8" name="Ink 46">
                  <a:extLst>
                    <a:ext uri="{FF2B5EF4-FFF2-40B4-BE49-F238E27FC236}">
                      <a16:creationId xmlns="" xmlns:a16="http://schemas.microsoft.com/office/drawing/2014/main" id="{DD9039A5-273B-4C44-945D-C5A827B54F94}"/>
                    </a:ext>
                  </a:extLst>
                </p14:cNvPr>
                <p14:cNvContentPartPr/>
                <p14:nvPr/>
              </p14:nvContentPartPr>
              <p14:xfrm>
                <a:off x="1167630" y="4876405"/>
                <a:ext cx="14760" cy="18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D9039A5-273B-4C44-945D-C5A827B54F9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58990" y="4867405"/>
                  <a:ext cx="3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9" name="Ink 47">
                  <a:extLst>
                    <a:ext uri="{FF2B5EF4-FFF2-40B4-BE49-F238E27FC236}">
                      <a16:creationId xmlns="" xmlns:a16="http://schemas.microsoft.com/office/drawing/2014/main" id="{FC45BD8F-A47A-8A4F-860E-75AF51ED6EAA}"/>
                    </a:ext>
                  </a:extLst>
                </p14:cNvPr>
                <p14:cNvContentPartPr/>
                <p14:nvPr/>
              </p14:nvContentPartPr>
              <p14:xfrm>
                <a:off x="1248990" y="4772365"/>
                <a:ext cx="23040" cy="1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45BD8F-A47A-8A4F-860E-75AF51ED6EA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239990" y="4763725"/>
                  <a:ext cx="4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80" name="Ink 48">
                  <a:extLst>
                    <a:ext uri="{FF2B5EF4-FFF2-40B4-BE49-F238E27FC236}">
                      <a16:creationId xmlns="" xmlns:a16="http://schemas.microsoft.com/office/drawing/2014/main" id="{AA025617-629A-4148-BE78-7F6AEB8D0ED7}"/>
                    </a:ext>
                  </a:extLst>
                </p14:cNvPr>
                <p14:cNvContentPartPr/>
                <p14:nvPr/>
              </p14:nvContentPartPr>
              <p14:xfrm>
                <a:off x="1196790" y="4618645"/>
                <a:ext cx="14040" cy="19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025617-629A-4148-BE78-7F6AEB8D0ED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88150" y="4609645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81" name="Ink 49">
                  <a:extLst>
                    <a:ext uri="{FF2B5EF4-FFF2-40B4-BE49-F238E27FC236}">
                      <a16:creationId xmlns="" xmlns:a16="http://schemas.microsoft.com/office/drawing/2014/main" id="{E1987D90-CA61-F943-A3C2-084EC3132A67}"/>
                    </a:ext>
                  </a:extLst>
                </p14:cNvPr>
                <p14:cNvContentPartPr/>
                <p14:nvPr/>
              </p14:nvContentPartPr>
              <p14:xfrm>
                <a:off x="1242870" y="4317685"/>
                <a:ext cx="27360" cy="26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987D90-CA61-F943-A3C2-084EC3132A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233870" y="4308685"/>
                  <a:ext cx="45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82" name="Ink 50">
                  <a:extLst>
                    <a:ext uri="{FF2B5EF4-FFF2-40B4-BE49-F238E27FC236}">
                      <a16:creationId xmlns="" xmlns:a16="http://schemas.microsoft.com/office/drawing/2014/main" id="{89C38B02-ACFE-C940-AAF9-376AB207800D}"/>
                    </a:ext>
                  </a:extLst>
                </p14:cNvPr>
                <p14:cNvContentPartPr/>
                <p14:nvPr/>
              </p14:nvContentPartPr>
              <p14:xfrm>
                <a:off x="1115790" y="4233445"/>
                <a:ext cx="17640" cy="1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C38B02-ACFE-C940-AAF9-376AB207800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7150" y="4224805"/>
                  <a:ext cx="35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83" name="Ink 51">
                  <a:extLst>
                    <a:ext uri="{FF2B5EF4-FFF2-40B4-BE49-F238E27FC236}">
                      <a16:creationId xmlns="" xmlns:a16="http://schemas.microsoft.com/office/drawing/2014/main" id="{D650C4AC-2F51-E248-95F8-8DD5A886D39E}"/>
                    </a:ext>
                  </a:extLst>
                </p14:cNvPr>
                <p14:cNvContentPartPr/>
                <p14:nvPr/>
              </p14:nvContentPartPr>
              <p14:xfrm>
                <a:off x="936510" y="4994125"/>
                <a:ext cx="17640" cy="3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50C4AC-2F51-E248-95F8-8DD5A886D39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27510" y="4985125"/>
                  <a:ext cx="35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4" name="Ink 52">
                  <a:extLst>
                    <a:ext uri="{FF2B5EF4-FFF2-40B4-BE49-F238E27FC236}">
                      <a16:creationId xmlns="" xmlns:a16="http://schemas.microsoft.com/office/drawing/2014/main" id="{58034F5F-50A9-9343-8434-20FFF14D6A09}"/>
                    </a:ext>
                  </a:extLst>
                </p14:cNvPr>
                <p14:cNvContentPartPr/>
                <p14:nvPr/>
              </p14:nvContentPartPr>
              <p14:xfrm>
                <a:off x="864870" y="4875685"/>
                <a:ext cx="25200" cy="27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034F5F-50A9-9343-8434-20FFF14D6A0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56230" y="4867045"/>
                  <a:ext cx="42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5" name="Ink 53">
                  <a:extLst>
                    <a:ext uri="{FF2B5EF4-FFF2-40B4-BE49-F238E27FC236}">
                      <a16:creationId xmlns="" xmlns:a16="http://schemas.microsoft.com/office/drawing/2014/main" id="{38B3D20A-4883-2643-9130-9CD0D16C1255}"/>
                    </a:ext>
                  </a:extLst>
                </p14:cNvPr>
                <p14:cNvContentPartPr/>
                <p14:nvPr/>
              </p14:nvContentPartPr>
              <p14:xfrm>
                <a:off x="753270" y="4794325"/>
                <a:ext cx="15840" cy="35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B3D20A-4883-2643-9130-9CD0D16C125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44630" y="4785325"/>
                  <a:ext cx="33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6" name="Ink 54">
                  <a:extLst>
                    <a:ext uri="{FF2B5EF4-FFF2-40B4-BE49-F238E27FC236}">
                      <a16:creationId xmlns="" xmlns:a16="http://schemas.microsoft.com/office/drawing/2014/main" id="{13357DF6-E89A-5844-B791-36E749B6222C}"/>
                    </a:ext>
                  </a:extLst>
                </p14:cNvPr>
                <p14:cNvContentPartPr/>
                <p14:nvPr/>
              </p14:nvContentPartPr>
              <p14:xfrm>
                <a:off x="847590" y="4583005"/>
                <a:ext cx="26280" cy="30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3357DF6-E89A-5844-B791-36E749B6222C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8950" y="4574005"/>
                  <a:ext cx="4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7" name="Ink 55">
                  <a:extLst>
                    <a:ext uri="{FF2B5EF4-FFF2-40B4-BE49-F238E27FC236}">
                      <a16:creationId xmlns="" xmlns:a16="http://schemas.microsoft.com/office/drawing/2014/main" id="{580C4374-C091-064C-8AB2-C14A30FA1433}"/>
                    </a:ext>
                  </a:extLst>
                </p14:cNvPr>
                <p14:cNvContentPartPr/>
                <p14:nvPr/>
              </p14:nvContentPartPr>
              <p14:xfrm>
                <a:off x="702150" y="4527205"/>
                <a:ext cx="24120" cy="2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0C4374-C091-064C-8AB2-C14A30FA143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93510" y="4518565"/>
                  <a:ext cx="41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8" name="Ink 56">
                  <a:extLst>
                    <a:ext uri="{FF2B5EF4-FFF2-40B4-BE49-F238E27FC236}">
                      <a16:creationId xmlns="" xmlns:a16="http://schemas.microsoft.com/office/drawing/2014/main" id="{0790C0CF-79C0-1547-9456-910920988622}"/>
                    </a:ext>
                  </a:extLst>
                </p14:cNvPr>
                <p14:cNvContentPartPr/>
                <p14:nvPr/>
              </p14:nvContentPartPr>
              <p14:xfrm>
                <a:off x="850830" y="4421725"/>
                <a:ext cx="33840" cy="28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90C0CF-79C0-1547-9456-910920988622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42190" y="4413085"/>
                  <a:ext cx="51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9" name="Ink 57">
                  <a:extLst>
                    <a:ext uri="{FF2B5EF4-FFF2-40B4-BE49-F238E27FC236}">
                      <a16:creationId xmlns="" xmlns:a16="http://schemas.microsoft.com/office/drawing/2014/main" id="{BDA49D53-15F5-BA42-B5CA-30BD15B8AB84}"/>
                    </a:ext>
                  </a:extLst>
                </p14:cNvPr>
                <p14:cNvContentPartPr/>
                <p14:nvPr/>
              </p14:nvContentPartPr>
              <p14:xfrm>
                <a:off x="661470" y="4359445"/>
                <a:ext cx="27360" cy="13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A49D53-15F5-BA42-B5CA-30BD15B8AB8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2470" y="4350445"/>
                  <a:ext cx="45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90" name="Ink 58">
                  <a:extLst>
                    <a:ext uri="{FF2B5EF4-FFF2-40B4-BE49-F238E27FC236}">
                      <a16:creationId xmlns="" xmlns:a16="http://schemas.microsoft.com/office/drawing/2014/main" id="{8038406B-27FA-EB45-9848-39ED607A3F67}"/>
                    </a:ext>
                  </a:extLst>
                </p14:cNvPr>
                <p14:cNvContentPartPr/>
                <p14:nvPr/>
              </p14:nvContentPartPr>
              <p14:xfrm>
                <a:off x="818430" y="4247485"/>
                <a:ext cx="20160" cy="2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038406B-27FA-EB45-9848-39ED607A3F6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09430" y="4238485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91" name="Ink 59">
                  <a:extLst>
                    <a:ext uri="{FF2B5EF4-FFF2-40B4-BE49-F238E27FC236}">
                      <a16:creationId xmlns="" xmlns:a16="http://schemas.microsoft.com/office/drawing/2014/main" id="{71ABE8BD-81DF-744F-ADEE-0E510A70140B}"/>
                    </a:ext>
                  </a:extLst>
                </p14:cNvPr>
                <p14:cNvContentPartPr/>
                <p14:nvPr/>
              </p14:nvContentPartPr>
              <p14:xfrm>
                <a:off x="629480" y="4083877"/>
                <a:ext cx="22320" cy="28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1ABE8BD-81DF-744F-ADEE-0E510A70140B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20480" y="4074877"/>
                  <a:ext cx="39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92" name="Ink 60">
                  <a:extLst>
                    <a:ext uri="{FF2B5EF4-FFF2-40B4-BE49-F238E27FC236}">
                      <a16:creationId xmlns="" xmlns:a16="http://schemas.microsoft.com/office/drawing/2014/main" id="{BA76C46B-3B58-3F49-AC49-C71E749778EB}"/>
                    </a:ext>
                  </a:extLst>
                </p14:cNvPr>
                <p14:cNvContentPartPr/>
                <p14:nvPr/>
              </p14:nvContentPartPr>
              <p14:xfrm>
                <a:off x="834320" y="3886597"/>
                <a:ext cx="25560" cy="30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A76C46B-3B58-3F49-AC49-C71E749778E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25320" y="3877597"/>
                  <a:ext cx="43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93" name="Ink 61">
                  <a:extLst>
                    <a:ext uri="{FF2B5EF4-FFF2-40B4-BE49-F238E27FC236}">
                      <a16:creationId xmlns="" xmlns:a16="http://schemas.microsoft.com/office/drawing/2014/main" id="{6A1E88B0-F090-B84C-BBA3-F80F02B7BD28}"/>
                    </a:ext>
                  </a:extLst>
                </p14:cNvPr>
                <p14:cNvContentPartPr/>
                <p14:nvPr/>
              </p14:nvContentPartPr>
              <p14:xfrm>
                <a:off x="1224200" y="3830797"/>
                <a:ext cx="25200" cy="24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1E88B0-F090-B84C-BBA3-F80F02B7BD28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215560" y="3822157"/>
                  <a:ext cx="42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4" name="Ink 62">
                  <a:extLst>
                    <a:ext uri="{FF2B5EF4-FFF2-40B4-BE49-F238E27FC236}">
                      <a16:creationId xmlns="" xmlns:a16="http://schemas.microsoft.com/office/drawing/2014/main" id="{D4EF50BB-34A1-E346-9010-6A6FE768F520}"/>
                    </a:ext>
                  </a:extLst>
                </p14:cNvPr>
                <p14:cNvContentPartPr/>
                <p14:nvPr/>
              </p14:nvContentPartPr>
              <p14:xfrm>
                <a:off x="1249760" y="3520117"/>
                <a:ext cx="20160" cy="2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4EF50BB-34A1-E346-9010-6A6FE768F52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41120" y="3511477"/>
                  <a:ext cx="3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5" name="Ink 4095">
                  <a:extLst>
                    <a:ext uri="{FF2B5EF4-FFF2-40B4-BE49-F238E27FC236}">
                      <a16:creationId xmlns="" xmlns:a16="http://schemas.microsoft.com/office/drawing/2014/main" id="{05981464-7B7E-9248-A649-9160FDE8EE9F}"/>
                    </a:ext>
                  </a:extLst>
                </p14:cNvPr>
                <p14:cNvContentPartPr/>
                <p14:nvPr/>
              </p14:nvContentPartPr>
              <p14:xfrm>
                <a:off x="1214480" y="3279637"/>
                <a:ext cx="29520" cy="4176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05981464-7B7E-9248-A649-9160FDE8EE9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205840" y="3270637"/>
                  <a:ext cx="47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6" name="Ink 4096">
                  <a:extLst>
                    <a:ext uri="{FF2B5EF4-FFF2-40B4-BE49-F238E27FC236}">
                      <a16:creationId xmlns="" xmlns:a16="http://schemas.microsoft.com/office/drawing/2014/main" id="{DDC69454-852F-5C4B-BD37-7421EA8C1BEC}"/>
                    </a:ext>
                  </a:extLst>
                </p14:cNvPr>
                <p14:cNvContentPartPr/>
                <p14:nvPr/>
              </p14:nvContentPartPr>
              <p14:xfrm>
                <a:off x="798320" y="3427597"/>
                <a:ext cx="27000" cy="3528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DDC69454-852F-5C4B-BD37-7421EA8C1BE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89320" y="3418957"/>
                  <a:ext cx="44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7" name="Ink 4099">
                  <a:extLst>
                    <a:ext uri="{FF2B5EF4-FFF2-40B4-BE49-F238E27FC236}">
                      <a16:creationId xmlns="" xmlns:a16="http://schemas.microsoft.com/office/drawing/2014/main" id="{88116E68-526C-6548-807C-ACCFC2410F4C}"/>
                    </a:ext>
                  </a:extLst>
                </p14:cNvPr>
                <p14:cNvContentPartPr/>
                <p14:nvPr/>
              </p14:nvContentPartPr>
              <p14:xfrm>
                <a:off x="654320" y="3182077"/>
                <a:ext cx="27720" cy="40680"/>
              </p14:xfrm>
            </p:contentPart>
          </mc:Choice>
          <mc:Fallback xmlns=""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88116E68-526C-6548-807C-ACCFC2410F4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5320" y="3173437"/>
                  <a:ext cx="45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8" name="Ink 4100">
                  <a:extLst>
                    <a:ext uri="{FF2B5EF4-FFF2-40B4-BE49-F238E27FC236}">
                      <a16:creationId xmlns="" xmlns:a16="http://schemas.microsoft.com/office/drawing/2014/main" id="{80BAAFE7-3DCD-6C4E-A4DE-4D7B4A480330}"/>
                    </a:ext>
                  </a:extLst>
                </p14:cNvPr>
                <p14:cNvContentPartPr/>
                <p14:nvPr/>
              </p14:nvContentPartPr>
              <p14:xfrm>
                <a:off x="919640" y="3075877"/>
                <a:ext cx="27360" cy="24840"/>
              </p14:xfrm>
            </p:contentPart>
          </mc:Choice>
          <mc:Fallback xmlns=""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80BAAFE7-3DCD-6C4E-A4DE-4D7B4A48033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10640" y="3067237"/>
                  <a:ext cx="45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9" name="Ink 4101">
                  <a:extLst>
                    <a:ext uri="{FF2B5EF4-FFF2-40B4-BE49-F238E27FC236}">
                      <a16:creationId xmlns="" xmlns:a16="http://schemas.microsoft.com/office/drawing/2014/main" id="{01D6A79E-16D9-474B-ACA7-D96CC848789E}"/>
                    </a:ext>
                  </a:extLst>
                </p14:cNvPr>
                <p14:cNvContentPartPr/>
                <p14:nvPr/>
              </p14:nvContentPartPr>
              <p14:xfrm>
                <a:off x="608040" y="3649622"/>
                <a:ext cx="25560" cy="24480"/>
              </p14:xfrm>
            </p:contentPart>
          </mc:Choice>
          <mc:Fallback xmlns=""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01D6A79E-16D9-474B-ACA7-D96CC848789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99040" y="3640622"/>
                  <a:ext cx="43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100" name="Ink 4102">
                  <a:extLst>
                    <a:ext uri="{FF2B5EF4-FFF2-40B4-BE49-F238E27FC236}">
                      <a16:creationId xmlns="" xmlns:a16="http://schemas.microsoft.com/office/drawing/2014/main" id="{C59096C8-4A3B-6441-86B8-85FC54877BDE}"/>
                    </a:ext>
                  </a:extLst>
                </p14:cNvPr>
                <p14:cNvContentPartPr/>
                <p14:nvPr/>
              </p14:nvContentPartPr>
              <p14:xfrm>
                <a:off x="773280" y="2829182"/>
                <a:ext cx="24480" cy="27000"/>
              </p14:xfrm>
            </p:contentPart>
          </mc:Choice>
          <mc:Fallback xmlns=""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C59096C8-4A3B-6441-86B8-85FC54877BD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64640" y="2820182"/>
                  <a:ext cx="42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1" name="Ink 4103">
                  <a:extLst>
                    <a:ext uri="{FF2B5EF4-FFF2-40B4-BE49-F238E27FC236}">
                      <a16:creationId xmlns="" xmlns:a16="http://schemas.microsoft.com/office/drawing/2014/main" id="{9F5362F0-E931-6545-83F9-C1F0A46C6737}"/>
                    </a:ext>
                  </a:extLst>
                </p14:cNvPr>
                <p14:cNvContentPartPr/>
                <p14:nvPr/>
              </p14:nvContentPartPr>
              <p14:xfrm>
                <a:off x="978840" y="1964462"/>
                <a:ext cx="21240" cy="27000"/>
              </p14:xfrm>
            </p:contentPart>
          </mc:Choice>
          <mc:Fallback xmlns=""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9F5362F0-E931-6545-83F9-C1F0A46C673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69840" y="1955462"/>
                  <a:ext cx="38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102" name="Ink 4104">
                  <a:extLst>
                    <a:ext uri="{FF2B5EF4-FFF2-40B4-BE49-F238E27FC236}">
                      <a16:creationId xmlns="" xmlns:a16="http://schemas.microsoft.com/office/drawing/2014/main" id="{7E7F48FF-8A0F-0B45-93C2-CCB16EBF2E57}"/>
                    </a:ext>
                  </a:extLst>
                </p14:cNvPr>
                <p14:cNvContentPartPr/>
                <p14:nvPr/>
              </p14:nvContentPartPr>
              <p14:xfrm>
                <a:off x="1198440" y="1955822"/>
                <a:ext cx="15120" cy="37080"/>
              </p14:xfrm>
            </p:contentPart>
          </mc:Choice>
          <mc:Fallback xmlns=""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7E7F48FF-8A0F-0B45-93C2-CCB16EBF2E5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89440" y="1947182"/>
                  <a:ext cx="32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103" name="Ink 4105">
                  <a:extLst>
                    <a:ext uri="{FF2B5EF4-FFF2-40B4-BE49-F238E27FC236}">
                      <a16:creationId xmlns="" xmlns:a16="http://schemas.microsoft.com/office/drawing/2014/main" id="{A11C8FFE-B616-7B41-8B6B-1EA6A6A10441}"/>
                    </a:ext>
                  </a:extLst>
                </p14:cNvPr>
                <p14:cNvContentPartPr/>
                <p14:nvPr/>
              </p14:nvContentPartPr>
              <p14:xfrm>
                <a:off x="864000" y="1969862"/>
                <a:ext cx="15840" cy="21600"/>
              </p14:xfrm>
            </p:contentPart>
          </mc:Choice>
          <mc:Fallback xmlns=""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A11C8FFE-B616-7B41-8B6B-1EA6A6A1044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55000" y="1960862"/>
                  <a:ext cx="33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4" name="Ink 4106">
                  <a:extLst>
                    <a:ext uri="{FF2B5EF4-FFF2-40B4-BE49-F238E27FC236}">
                      <a16:creationId xmlns="" xmlns:a16="http://schemas.microsoft.com/office/drawing/2014/main" id="{80163C2D-105B-1E4E-84C3-632869EC6619}"/>
                    </a:ext>
                  </a:extLst>
                </p14:cNvPr>
                <p14:cNvContentPartPr/>
                <p14:nvPr/>
              </p14:nvContentPartPr>
              <p14:xfrm>
                <a:off x="716400" y="1959422"/>
                <a:ext cx="18720" cy="32760"/>
              </p14:xfrm>
            </p:contentPart>
          </mc:Choice>
          <mc:Fallback xmlns=""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80163C2D-105B-1E4E-84C3-632869EC661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07400" y="1950782"/>
                  <a:ext cx="36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5" name="Ink 4107">
                  <a:extLst>
                    <a:ext uri="{FF2B5EF4-FFF2-40B4-BE49-F238E27FC236}">
                      <a16:creationId xmlns="" xmlns:a16="http://schemas.microsoft.com/office/drawing/2014/main" id="{0A3EF9BD-DD03-3144-91A6-976881DF8E13}"/>
                    </a:ext>
                  </a:extLst>
                </p14:cNvPr>
                <p14:cNvContentPartPr/>
                <p14:nvPr/>
              </p14:nvContentPartPr>
              <p14:xfrm>
                <a:off x="594720" y="1959782"/>
                <a:ext cx="21240" cy="37080"/>
              </p14:xfrm>
            </p:contentPart>
          </mc:Choice>
          <mc:Fallback xmlns=""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0A3EF9BD-DD03-3144-91A6-976881DF8E1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86080" y="1950782"/>
                  <a:ext cx="38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6" name="Ink 4108">
                  <a:extLst>
                    <a:ext uri="{FF2B5EF4-FFF2-40B4-BE49-F238E27FC236}">
                      <a16:creationId xmlns="" xmlns:a16="http://schemas.microsoft.com/office/drawing/2014/main" id="{C25FA5E0-E23E-5345-8E89-61225DD29546}"/>
                    </a:ext>
                  </a:extLst>
                </p14:cNvPr>
                <p14:cNvContentPartPr/>
                <p14:nvPr/>
              </p14:nvContentPartPr>
              <p14:xfrm>
                <a:off x="964440" y="2109902"/>
                <a:ext cx="24120" cy="30960"/>
              </p14:xfrm>
            </p:contentPart>
          </mc:Choice>
          <mc:Fallback xmlns=""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C25FA5E0-E23E-5345-8E89-61225DD2954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55800" y="2100902"/>
                  <a:ext cx="41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7" name="Ink 4109">
                  <a:extLst>
                    <a:ext uri="{FF2B5EF4-FFF2-40B4-BE49-F238E27FC236}">
                      <a16:creationId xmlns="" xmlns:a16="http://schemas.microsoft.com/office/drawing/2014/main" id="{7114B633-9A1E-2A45-A488-D23B5881F958}"/>
                    </a:ext>
                  </a:extLst>
                </p14:cNvPr>
                <p14:cNvContentPartPr/>
                <p14:nvPr/>
              </p14:nvContentPartPr>
              <p14:xfrm>
                <a:off x="822600" y="2128262"/>
                <a:ext cx="34200" cy="18360"/>
              </p14:xfrm>
            </p:contentPart>
          </mc:Choice>
          <mc:Fallback xmlns=""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7114B633-9A1E-2A45-A488-D23B5881F95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13600" y="2119622"/>
                  <a:ext cx="5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8" name="Ink 4110">
                  <a:extLst>
                    <a:ext uri="{FF2B5EF4-FFF2-40B4-BE49-F238E27FC236}">
                      <a16:creationId xmlns="" xmlns:a16="http://schemas.microsoft.com/office/drawing/2014/main" id="{8F1F0110-7D83-5E4C-9A1D-557E12621177}"/>
                    </a:ext>
                  </a:extLst>
                </p14:cNvPr>
                <p14:cNvContentPartPr/>
                <p14:nvPr/>
              </p14:nvContentPartPr>
              <p14:xfrm>
                <a:off x="637560" y="2126462"/>
                <a:ext cx="20880" cy="18000"/>
              </p14:xfrm>
            </p:contentPart>
          </mc:Choice>
          <mc:Fallback xmlns=""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8F1F0110-7D83-5E4C-9A1D-557E1262117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628560" y="2117462"/>
                  <a:ext cx="3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9" name="Ink 4111">
                  <a:extLst>
                    <a:ext uri="{FF2B5EF4-FFF2-40B4-BE49-F238E27FC236}">
                      <a16:creationId xmlns="" xmlns:a16="http://schemas.microsoft.com/office/drawing/2014/main" id="{2570855F-44CA-B84F-8354-B5D78C902F56}"/>
                    </a:ext>
                  </a:extLst>
                </p14:cNvPr>
                <p14:cNvContentPartPr/>
                <p14:nvPr/>
              </p14:nvContentPartPr>
              <p14:xfrm>
                <a:off x="1225440" y="2129342"/>
                <a:ext cx="14760" cy="28440"/>
              </p14:xfrm>
            </p:contentPart>
          </mc:Choice>
          <mc:Fallback xmlns=""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2570855F-44CA-B84F-8354-B5D78C902F5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216800" y="2120342"/>
                  <a:ext cx="32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10" name="Ink 4112">
                  <a:extLst>
                    <a:ext uri="{FF2B5EF4-FFF2-40B4-BE49-F238E27FC236}">
                      <a16:creationId xmlns="" xmlns:a16="http://schemas.microsoft.com/office/drawing/2014/main" id="{487EC29D-78FA-944F-9FDF-8117DC31AC76}"/>
                    </a:ext>
                  </a:extLst>
                </p14:cNvPr>
                <p14:cNvContentPartPr/>
                <p14:nvPr/>
              </p14:nvContentPartPr>
              <p14:xfrm>
                <a:off x="912600" y="2258582"/>
                <a:ext cx="21240" cy="30600"/>
              </p14:xfrm>
            </p:contentPart>
          </mc:Choice>
          <mc:Fallback xmlns=""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487EC29D-78FA-944F-9FDF-8117DC31AC7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03960" y="2249942"/>
                  <a:ext cx="38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11" name="Ink 4113">
                  <a:extLst>
                    <a:ext uri="{FF2B5EF4-FFF2-40B4-BE49-F238E27FC236}">
                      <a16:creationId xmlns="" xmlns:a16="http://schemas.microsoft.com/office/drawing/2014/main" id="{9E6FB958-E7B4-1F47-9FC7-BA8ED2935C3C}"/>
                    </a:ext>
                  </a:extLst>
                </p14:cNvPr>
                <p14:cNvContentPartPr/>
                <p14:nvPr/>
              </p14:nvContentPartPr>
              <p14:xfrm>
                <a:off x="758880" y="2277302"/>
                <a:ext cx="32040" cy="28800"/>
              </p14:xfrm>
            </p:contentPart>
          </mc:Choice>
          <mc:Fallback xmlns=""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9E6FB958-E7B4-1F47-9FC7-BA8ED2935C3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49880" y="2268662"/>
                  <a:ext cx="49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12" name="Ink 4114">
                  <a:extLst>
                    <a:ext uri="{FF2B5EF4-FFF2-40B4-BE49-F238E27FC236}">
                      <a16:creationId xmlns="" xmlns:a16="http://schemas.microsoft.com/office/drawing/2014/main" id="{A9ABD524-C172-8643-A5F1-CDEDCDE64BBF}"/>
                    </a:ext>
                  </a:extLst>
                </p14:cNvPr>
                <p14:cNvContentPartPr/>
                <p14:nvPr/>
              </p14:nvContentPartPr>
              <p14:xfrm>
                <a:off x="625680" y="2343182"/>
                <a:ext cx="16560" cy="3816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A9ABD524-C172-8643-A5F1-CDEDCDE64BB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17040" y="2334182"/>
                  <a:ext cx="34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13" name="Ink 4115">
                  <a:extLst>
                    <a:ext uri="{FF2B5EF4-FFF2-40B4-BE49-F238E27FC236}">
                      <a16:creationId xmlns="" xmlns:a16="http://schemas.microsoft.com/office/drawing/2014/main" id="{E8883B7E-8602-7C46-AE61-4D93BEDA7714}"/>
                    </a:ext>
                  </a:extLst>
                </p14:cNvPr>
                <p14:cNvContentPartPr/>
                <p14:nvPr/>
              </p14:nvContentPartPr>
              <p14:xfrm>
                <a:off x="902160" y="1856822"/>
                <a:ext cx="29520" cy="20160"/>
              </p14:xfrm>
            </p:contentPart>
          </mc:Choice>
          <mc:Fallback xmlns=""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E8883B7E-8602-7C46-AE61-4D93BEDA77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3160" y="1848182"/>
                  <a:ext cx="4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4" name="Ink 4116">
                  <a:extLst>
                    <a:ext uri="{FF2B5EF4-FFF2-40B4-BE49-F238E27FC236}">
                      <a16:creationId xmlns="" xmlns:a16="http://schemas.microsoft.com/office/drawing/2014/main" id="{0F9C75C8-8E06-414A-8582-31F066C76356}"/>
                    </a:ext>
                  </a:extLst>
                </p14:cNvPr>
                <p14:cNvContentPartPr/>
                <p14:nvPr/>
              </p14:nvContentPartPr>
              <p14:xfrm>
                <a:off x="740520" y="1811462"/>
                <a:ext cx="22320" cy="29160"/>
              </p14:xfrm>
            </p:contentPart>
          </mc:Choice>
          <mc:Fallback xmlns=""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0F9C75C8-8E06-414A-8582-31F066C7635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31880" y="1802822"/>
                  <a:ext cx="39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5" name="Ink 4117">
                  <a:extLst>
                    <a:ext uri="{FF2B5EF4-FFF2-40B4-BE49-F238E27FC236}">
                      <a16:creationId xmlns="" xmlns:a16="http://schemas.microsoft.com/office/drawing/2014/main" id="{B65725F8-580A-E648-8257-CD5AB2399261}"/>
                    </a:ext>
                  </a:extLst>
                </p14:cNvPr>
                <p14:cNvContentPartPr/>
                <p14:nvPr/>
              </p14:nvContentPartPr>
              <p14:xfrm>
                <a:off x="609480" y="1743422"/>
                <a:ext cx="14400" cy="16560"/>
              </p14:xfrm>
            </p:contentPart>
          </mc:Choice>
          <mc:Fallback xmlns=""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B65725F8-580A-E648-8257-CD5AB239926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00840" y="1734422"/>
                  <a:ext cx="32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6" name="Ink 4118">
                  <a:extLst>
                    <a:ext uri="{FF2B5EF4-FFF2-40B4-BE49-F238E27FC236}">
                      <a16:creationId xmlns="" xmlns:a16="http://schemas.microsoft.com/office/drawing/2014/main" id="{FFB9419E-3350-7B41-9C1D-F5D313A66C12}"/>
                    </a:ext>
                  </a:extLst>
                </p14:cNvPr>
                <p14:cNvContentPartPr/>
                <p14:nvPr/>
              </p14:nvContentPartPr>
              <p14:xfrm>
                <a:off x="759960" y="2574302"/>
                <a:ext cx="18000" cy="30960"/>
              </p14:xfrm>
            </p:contentPart>
          </mc:Choice>
          <mc:Fallback xmlns=""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FFB9419E-3350-7B41-9C1D-F5D313A66C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51320" y="2565662"/>
                  <a:ext cx="35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7" name="Ink 4119">
                  <a:extLst>
                    <a:ext uri="{FF2B5EF4-FFF2-40B4-BE49-F238E27FC236}">
                      <a16:creationId xmlns="" xmlns:a16="http://schemas.microsoft.com/office/drawing/2014/main" id="{33048B31-57C8-5D42-AE0D-5ADEB5B69309}"/>
                    </a:ext>
                  </a:extLst>
                </p14:cNvPr>
                <p14:cNvContentPartPr/>
                <p14:nvPr/>
              </p14:nvContentPartPr>
              <p14:xfrm>
                <a:off x="1205280" y="2740262"/>
                <a:ext cx="35640" cy="36000"/>
              </p14:xfrm>
            </p:contentPart>
          </mc:Choice>
          <mc:Fallback xmlns=""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33048B31-57C8-5D42-AE0D-5ADEB5B6930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96280" y="2731262"/>
                  <a:ext cx="5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8" name="Ink 4120">
                  <a:extLst>
                    <a:ext uri="{FF2B5EF4-FFF2-40B4-BE49-F238E27FC236}">
                      <a16:creationId xmlns="" xmlns:a16="http://schemas.microsoft.com/office/drawing/2014/main" id="{ABA7E7D8-F714-1348-9870-EF53DAA4ED22}"/>
                    </a:ext>
                  </a:extLst>
                </p14:cNvPr>
                <p14:cNvContentPartPr/>
                <p14:nvPr/>
              </p14:nvContentPartPr>
              <p14:xfrm>
                <a:off x="1238400" y="1822464"/>
                <a:ext cx="20880" cy="32400"/>
              </p14:xfrm>
            </p:contentPart>
          </mc:Choice>
          <mc:Fallback xmlns=""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ABA7E7D8-F714-1348-9870-EF53DAA4ED22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229760" y="1813464"/>
                  <a:ext cx="38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9" name="Ink 4121">
                  <a:extLst>
                    <a:ext uri="{FF2B5EF4-FFF2-40B4-BE49-F238E27FC236}">
                      <a16:creationId xmlns="" xmlns:a16="http://schemas.microsoft.com/office/drawing/2014/main" id="{FA880C77-9A5E-4A42-B71C-EF7DF2D7FB94}"/>
                    </a:ext>
                  </a:extLst>
                </p14:cNvPr>
                <p14:cNvContentPartPr/>
                <p14:nvPr/>
              </p14:nvContentPartPr>
              <p14:xfrm>
                <a:off x="1248120" y="1511064"/>
                <a:ext cx="18000" cy="34560"/>
              </p14:xfrm>
            </p:contentPart>
          </mc:Choice>
          <mc:Fallback xmlns=""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FA880C77-9A5E-4A42-B71C-EF7DF2D7FB9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239480" y="1502424"/>
                  <a:ext cx="35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0" name="Ink 4122">
                  <a:extLst>
                    <a:ext uri="{FF2B5EF4-FFF2-40B4-BE49-F238E27FC236}">
                      <a16:creationId xmlns="" xmlns:a16="http://schemas.microsoft.com/office/drawing/2014/main" id="{2464D3BE-A0B3-D246-A742-36F57A4A84BA}"/>
                    </a:ext>
                  </a:extLst>
                </p14:cNvPr>
                <p14:cNvContentPartPr/>
                <p14:nvPr/>
              </p14:nvContentPartPr>
              <p14:xfrm>
                <a:off x="919080" y="1457424"/>
                <a:ext cx="32760" cy="43920"/>
              </p14:xfrm>
            </p:contentPart>
          </mc:Choice>
          <mc:Fallback xmlns="">
            <p:pic>
              <p:nvPicPr>
                <p:cNvPr id="4123" name="Ink 4122">
                  <a:extLst>
                    <a:ext uri="{FF2B5EF4-FFF2-40B4-BE49-F238E27FC236}">
                      <a16:creationId xmlns:a16="http://schemas.microsoft.com/office/drawing/2014/main" id="{2464D3BE-A0B3-D246-A742-36F57A4A84BA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10080" y="1448784"/>
                  <a:ext cx="50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1" name="Ink 4123">
                  <a:extLst>
                    <a:ext uri="{FF2B5EF4-FFF2-40B4-BE49-F238E27FC236}">
                      <a16:creationId xmlns="" xmlns:a16="http://schemas.microsoft.com/office/drawing/2014/main" id="{A19D21E6-BF38-DB40-9831-1A6B1BFB26C1}"/>
                    </a:ext>
                  </a:extLst>
                </p14:cNvPr>
                <p14:cNvContentPartPr/>
                <p14:nvPr/>
              </p14:nvContentPartPr>
              <p14:xfrm>
                <a:off x="735840" y="1589184"/>
                <a:ext cx="18720" cy="34200"/>
              </p14:xfrm>
            </p:contentPart>
          </mc:Choice>
          <mc:Fallback xmlns=""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A19D21E6-BF38-DB40-9831-1A6B1BFB26C1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26840" y="1580184"/>
                  <a:ext cx="36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2" name="Ink 4124">
                  <a:extLst>
                    <a:ext uri="{FF2B5EF4-FFF2-40B4-BE49-F238E27FC236}">
                      <a16:creationId xmlns="" xmlns:a16="http://schemas.microsoft.com/office/drawing/2014/main" id="{6A0656E6-44EE-0144-B8FE-E85E59D0CC7C}"/>
                    </a:ext>
                  </a:extLst>
                </p14:cNvPr>
                <p14:cNvContentPartPr/>
                <p14:nvPr/>
              </p14:nvContentPartPr>
              <p14:xfrm>
                <a:off x="612720" y="1344744"/>
                <a:ext cx="24120" cy="15480"/>
              </p14:xfrm>
            </p:contentPart>
          </mc:Choice>
          <mc:Fallback xmlns="">
            <p:pic>
              <p:nvPicPr>
                <p:cNvPr id="4125" name="Ink 4124">
                  <a:extLst>
                    <a:ext uri="{FF2B5EF4-FFF2-40B4-BE49-F238E27FC236}">
                      <a16:creationId xmlns:a16="http://schemas.microsoft.com/office/drawing/2014/main" id="{6A0656E6-44EE-0144-B8FE-E85E59D0CC7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03720" y="1336104"/>
                  <a:ext cx="41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23" name="Ink 4125">
                  <a:extLst>
                    <a:ext uri="{FF2B5EF4-FFF2-40B4-BE49-F238E27FC236}">
                      <a16:creationId xmlns="" xmlns:a16="http://schemas.microsoft.com/office/drawing/2014/main" id="{61BA4BBE-5524-9B40-945A-ACE93C761587}"/>
                    </a:ext>
                  </a:extLst>
                </p14:cNvPr>
                <p14:cNvContentPartPr/>
                <p14:nvPr/>
              </p14:nvContentPartPr>
              <p14:xfrm>
                <a:off x="765720" y="1083744"/>
                <a:ext cx="24120" cy="28080"/>
              </p14:xfrm>
            </p:contentPart>
          </mc:Choice>
          <mc:Fallback xmlns="">
            <p:pic>
              <p:nvPicPr>
                <p:cNvPr id="4126" name="Ink 4125">
                  <a:extLst>
                    <a:ext uri="{FF2B5EF4-FFF2-40B4-BE49-F238E27FC236}">
                      <a16:creationId xmlns:a16="http://schemas.microsoft.com/office/drawing/2014/main" id="{61BA4BBE-5524-9B40-945A-ACE93C76158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6720" y="1075104"/>
                  <a:ext cx="41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4" name="Ink 4126">
                  <a:extLst>
                    <a:ext uri="{FF2B5EF4-FFF2-40B4-BE49-F238E27FC236}">
                      <a16:creationId xmlns="" xmlns:a16="http://schemas.microsoft.com/office/drawing/2014/main" id="{B232EBD2-FF6E-F94F-ADF3-0D86FB3B6BFB}"/>
                    </a:ext>
                  </a:extLst>
                </p14:cNvPr>
                <p14:cNvContentPartPr/>
                <p14:nvPr/>
              </p14:nvContentPartPr>
              <p14:xfrm>
                <a:off x="856080" y="812664"/>
                <a:ext cx="36360" cy="34560"/>
              </p14:xfrm>
            </p:contentPart>
          </mc:Choice>
          <mc:Fallback xmlns="">
            <p:pic>
              <p:nvPicPr>
                <p:cNvPr id="4127" name="Ink 4126">
                  <a:extLst>
                    <a:ext uri="{FF2B5EF4-FFF2-40B4-BE49-F238E27FC236}">
                      <a16:creationId xmlns:a16="http://schemas.microsoft.com/office/drawing/2014/main" id="{B232EBD2-FF6E-F94F-ADF3-0D86FB3B6BF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47440" y="804024"/>
                  <a:ext cx="54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5" name="Ink 4127">
                  <a:extLst>
                    <a:ext uri="{FF2B5EF4-FFF2-40B4-BE49-F238E27FC236}">
                      <a16:creationId xmlns="" xmlns:a16="http://schemas.microsoft.com/office/drawing/2014/main" id="{65F1F0D1-C854-FA46-9C34-C927EFC2E196}"/>
                    </a:ext>
                  </a:extLst>
                </p14:cNvPr>
                <p14:cNvContentPartPr/>
                <p14:nvPr/>
              </p14:nvContentPartPr>
              <p14:xfrm>
                <a:off x="593280" y="645624"/>
                <a:ext cx="24120" cy="30600"/>
              </p14:xfrm>
            </p:contentPart>
          </mc:Choice>
          <mc:Fallback xmlns="">
            <p:pic>
              <p:nvPicPr>
                <p:cNvPr id="4128" name="Ink 4127">
                  <a:extLst>
                    <a:ext uri="{FF2B5EF4-FFF2-40B4-BE49-F238E27FC236}">
                      <a16:creationId xmlns:a16="http://schemas.microsoft.com/office/drawing/2014/main" id="{65F1F0D1-C854-FA46-9C34-C927EFC2E196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84280" y="636624"/>
                  <a:ext cx="41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6" name="Ink 4128">
                  <a:extLst>
                    <a:ext uri="{FF2B5EF4-FFF2-40B4-BE49-F238E27FC236}">
                      <a16:creationId xmlns="" xmlns:a16="http://schemas.microsoft.com/office/drawing/2014/main" id="{292285CA-5A54-BE4A-BE9F-057878720F45}"/>
                    </a:ext>
                  </a:extLst>
                </p14:cNvPr>
                <p14:cNvContentPartPr/>
                <p14:nvPr/>
              </p14:nvContentPartPr>
              <p14:xfrm>
                <a:off x="816120" y="463464"/>
                <a:ext cx="24840" cy="29520"/>
              </p14:xfrm>
            </p:contentPart>
          </mc:Choice>
          <mc:Fallback xmlns=""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292285CA-5A54-BE4A-BE9F-057878720F4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7120" y="454464"/>
                  <a:ext cx="42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7" name="Ink 4129">
                  <a:extLst>
                    <a:ext uri="{FF2B5EF4-FFF2-40B4-BE49-F238E27FC236}">
                      <a16:creationId xmlns="" xmlns:a16="http://schemas.microsoft.com/office/drawing/2014/main" id="{FEB72B43-230B-0C44-942E-03709FA6EB28}"/>
                    </a:ext>
                  </a:extLst>
                </p14:cNvPr>
                <p14:cNvContentPartPr/>
                <p14:nvPr/>
              </p14:nvContentPartPr>
              <p14:xfrm>
                <a:off x="906435" y="2035181"/>
                <a:ext cx="20880" cy="32400"/>
              </p14:xfrm>
            </p:contentPart>
          </mc:Choice>
          <mc:Fallback xmlns=""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FEB72B43-230B-0C44-942E-03709FA6EB2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97795" y="2026181"/>
                  <a:ext cx="38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8" name="Ink 4130">
                  <a:extLst>
                    <a:ext uri="{FF2B5EF4-FFF2-40B4-BE49-F238E27FC236}">
                      <a16:creationId xmlns="" xmlns:a16="http://schemas.microsoft.com/office/drawing/2014/main" id="{217D2A3E-9019-D449-9D9C-DA3E71D91177}"/>
                    </a:ext>
                  </a:extLst>
                </p14:cNvPr>
                <p14:cNvContentPartPr/>
                <p14:nvPr/>
              </p14:nvContentPartPr>
              <p14:xfrm>
                <a:off x="742995" y="2033741"/>
                <a:ext cx="21600" cy="19440"/>
              </p14:xfrm>
            </p:contentPart>
          </mc:Choice>
          <mc:Fallback xmlns="">
            <p:pic>
              <p:nvPicPr>
                <p:cNvPr id="4131" name="Ink 4130">
                  <a:extLst>
                    <a:ext uri="{FF2B5EF4-FFF2-40B4-BE49-F238E27FC236}">
                      <a16:creationId xmlns:a16="http://schemas.microsoft.com/office/drawing/2014/main" id="{217D2A3E-9019-D449-9D9C-DA3E71D9117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4355" y="2024741"/>
                  <a:ext cx="39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9" name="Ink 4131">
                  <a:extLst>
                    <a:ext uri="{FF2B5EF4-FFF2-40B4-BE49-F238E27FC236}">
                      <a16:creationId xmlns="" xmlns:a16="http://schemas.microsoft.com/office/drawing/2014/main" id="{46694784-864F-EC47-89FF-D44EE172B6A7}"/>
                    </a:ext>
                  </a:extLst>
                </p14:cNvPr>
                <p14:cNvContentPartPr/>
                <p14:nvPr/>
              </p14:nvContentPartPr>
              <p14:xfrm>
                <a:off x="654435" y="1859861"/>
                <a:ext cx="21600" cy="25920"/>
              </p14:xfrm>
            </p:contentPart>
          </mc:Choice>
          <mc:Fallback xmlns="">
            <p:pic>
              <p:nvPicPr>
                <p:cNvPr id="4132" name="Ink 4131">
                  <a:extLst>
                    <a:ext uri="{FF2B5EF4-FFF2-40B4-BE49-F238E27FC236}">
                      <a16:creationId xmlns:a16="http://schemas.microsoft.com/office/drawing/2014/main" id="{46694784-864F-EC47-89FF-D44EE172B6A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45795" y="1851221"/>
                  <a:ext cx="39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0" name="Ink 4132">
                  <a:extLst>
                    <a:ext uri="{FF2B5EF4-FFF2-40B4-BE49-F238E27FC236}">
                      <a16:creationId xmlns="" xmlns:a16="http://schemas.microsoft.com/office/drawing/2014/main" id="{A51BEF9C-E058-BB4E-A6FD-C4311A10958C}"/>
                    </a:ext>
                  </a:extLst>
                </p14:cNvPr>
                <p14:cNvContentPartPr/>
                <p14:nvPr/>
              </p14:nvContentPartPr>
              <p14:xfrm>
                <a:off x="852435" y="1698221"/>
                <a:ext cx="38520" cy="28080"/>
              </p14:xfrm>
            </p:contentPart>
          </mc:Choice>
          <mc:Fallback xmlns="">
            <p:pic>
              <p:nvPicPr>
                <p:cNvPr id="4133" name="Ink 4132">
                  <a:extLst>
                    <a:ext uri="{FF2B5EF4-FFF2-40B4-BE49-F238E27FC236}">
                      <a16:creationId xmlns:a16="http://schemas.microsoft.com/office/drawing/2014/main" id="{A51BEF9C-E058-BB4E-A6FD-C4311A10958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43795" y="1689221"/>
                  <a:ext cx="56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31" name="Ink 4133">
                  <a:extLst>
                    <a:ext uri="{FF2B5EF4-FFF2-40B4-BE49-F238E27FC236}">
                      <a16:creationId xmlns="" xmlns:a16="http://schemas.microsoft.com/office/drawing/2014/main" id="{390C8F46-ECEB-4445-9E7A-78A64627CB54}"/>
                    </a:ext>
                  </a:extLst>
                </p14:cNvPr>
                <p14:cNvContentPartPr/>
                <p14:nvPr/>
              </p14:nvContentPartPr>
              <p14:xfrm>
                <a:off x="1040783" y="1734096"/>
                <a:ext cx="21240" cy="33120"/>
              </p14:xfrm>
            </p:contentPart>
          </mc:Choice>
          <mc:Fallback xmlns="">
            <p:pic>
              <p:nvPicPr>
                <p:cNvPr id="4134" name="Ink 4133">
                  <a:extLst>
                    <a:ext uri="{FF2B5EF4-FFF2-40B4-BE49-F238E27FC236}">
                      <a16:creationId xmlns:a16="http://schemas.microsoft.com/office/drawing/2014/main" id="{390C8F46-ECEB-4445-9E7A-78A64627CB5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1783" y="1725456"/>
                  <a:ext cx="38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32" name="Ink 4134">
                  <a:extLst>
                    <a:ext uri="{FF2B5EF4-FFF2-40B4-BE49-F238E27FC236}">
                      <a16:creationId xmlns="" xmlns:a16="http://schemas.microsoft.com/office/drawing/2014/main" id="{AC5B0C86-245C-2E47-A338-89573393D9CA}"/>
                    </a:ext>
                  </a:extLst>
                </p14:cNvPr>
                <p14:cNvContentPartPr/>
                <p14:nvPr/>
              </p14:nvContentPartPr>
              <p14:xfrm>
                <a:off x="882743" y="2452656"/>
                <a:ext cx="20160" cy="33120"/>
              </p14:xfrm>
            </p:contentPart>
          </mc:Choice>
          <mc:Fallback xmlns="">
            <p:pic>
              <p:nvPicPr>
                <p:cNvPr id="4135" name="Ink 4134">
                  <a:extLst>
                    <a:ext uri="{FF2B5EF4-FFF2-40B4-BE49-F238E27FC236}">
                      <a16:creationId xmlns:a16="http://schemas.microsoft.com/office/drawing/2014/main" id="{AC5B0C86-245C-2E47-A338-89573393D9C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74103" y="2444016"/>
                  <a:ext cx="37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33" name="Ink 4135">
                  <a:extLst>
                    <a:ext uri="{FF2B5EF4-FFF2-40B4-BE49-F238E27FC236}">
                      <a16:creationId xmlns="" xmlns:a16="http://schemas.microsoft.com/office/drawing/2014/main" id="{E09B194C-E156-6746-90A4-7F4E61E2A196}"/>
                    </a:ext>
                  </a:extLst>
                </p14:cNvPr>
                <p14:cNvContentPartPr/>
                <p14:nvPr/>
              </p14:nvContentPartPr>
              <p14:xfrm>
                <a:off x="1210462" y="2429857"/>
                <a:ext cx="19800" cy="32400"/>
              </p14:xfrm>
            </p:contentPart>
          </mc:Choice>
          <mc:Fallback xmlns="">
            <p:pic>
              <p:nvPicPr>
                <p:cNvPr id="4136" name="Ink 4135">
                  <a:extLst>
                    <a:ext uri="{FF2B5EF4-FFF2-40B4-BE49-F238E27FC236}">
                      <a16:creationId xmlns:a16="http://schemas.microsoft.com/office/drawing/2014/main" id="{E09B194C-E156-6746-90A4-7F4E61E2A19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201462" y="2420857"/>
                  <a:ext cx="37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4" name="Ink 4136">
                  <a:extLst>
                    <a:ext uri="{FF2B5EF4-FFF2-40B4-BE49-F238E27FC236}">
                      <a16:creationId xmlns="" xmlns:a16="http://schemas.microsoft.com/office/drawing/2014/main" id="{F09A3DC0-F06B-1E42-B659-81CB22BFA17D}"/>
                    </a:ext>
                  </a:extLst>
                </p14:cNvPr>
                <p14:cNvContentPartPr/>
                <p14:nvPr/>
              </p14:nvContentPartPr>
              <p14:xfrm>
                <a:off x="1073880" y="1487279"/>
                <a:ext cx="18720" cy="30600"/>
              </p14:xfrm>
            </p:contentPart>
          </mc:Choice>
          <mc:Fallback xmlns="">
            <p:pic>
              <p:nvPicPr>
                <p:cNvPr id="4137" name="Ink 4136">
                  <a:extLst>
                    <a:ext uri="{FF2B5EF4-FFF2-40B4-BE49-F238E27FC236}">
                      <a16:creationId xmlns:a16="http://schemas.microsoft.com/office/drawing/2014/main" id="{F09A3DC0-F06B-1E42-B659-81CB22BFA17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4880" y="1478279"/>
                  <a:ext cx="36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5" name="Ink 4137">
                  <a:extLst>
                    <a:ext uri="{FF2B5EF4-FFF2-40B4-BE49-F238E27FC236}">
                      <a16:creationId xmlns="" xmlns:a16="http://schemas.microsoft.com/office/drawing/2014/main" id="{78A1237E-A4BB-DC42-93F6-DC9E2F623228}"/>
                    </a:ext>
                  </a:extLst>
                </p14:cNvPr>
                <p14:cNvContentPartPr/>
                <p14:nvPr/>
              </p14:nvContentPartPr>
              <p14:xfrm>
                <a:off x="641160" y="1506359"/>
                <a:ext cx="19440" cy="20160"/>
              </p14:xfrm>
            </p:contentPart>
          </mc:Choice>
          <mc:Fallback xmlns="">
            <p:pic>
              <p:nvPicPr>
                <p:cNvPr id="4138" name="Ink 4137">
                  <a:extLst>
                    <a:ext uri="{FF2B5EF4-FFF2-40B4-BE49-F238E27FC236}">
                      <a16:creationId xmlns:a16="http://schemas.microsoft.com/office/drawing/2014/main" id="{78A1237E-A4BB-DC42-93F6-DC9E2F62322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32160" y="1497359"/>
                  <a:ext cx="3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6" name="Ink 4138">
                  <a:extLst>
                    <a:ext uri="{FF2B5EF4-FFF2-40B4-BE49-F238E27FC236}">
                      <a16:creationId xmlns="" xmlns:a16="http://schemas.microsoft.com/office/drawing/2014/main" id="{F146F191-94D0-9442-851F-52C8F529A76B}"/>
                    </a:ext>
                  </a:extLst>
                </p14:cNvPr>
                <p14:cNvContentPartPr/>
                <p14:nvPr/>
              </p14:nvContentPartPr>
              <p14:xfrm>
                <a:off x="776520" y="4895373"/>
                <a:ext cx="14760" cy="21600"/>
              </p14:xfrm>
            </p:contentPart>
          </mc:Choice>
          <mc:Fallback xmlns="">
            <p:pic>
              <p:nvPicPr>
                <p:cNvPr id="4139" name="Ink 4138">
                  <a:extLst>
                    <a:ext uri="{FF2B5EF4-FFF2-40B4-BE49-F238E27FC236}">
                      <a16:creationId xmlns:a16="http://schemas.microsoft.com/office/drawing/2014/main" id="{F146F191-94D0-9442-851F-52C8F529A76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67880" y="4886373"/>
                  <a:ext cx="32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7" name="Ink 4139">
                  <a:extLst>
                    <a:ext uri="{FF2B5EF4-FFF2-40B4-BE49-F238E27FC236}">
                      <a16:creationId xmlns="" xmlns:a16="http://schemas.microsoft.com/office/drawing/2014/main" id="{DF2CFC8F-0D46-4142-A7BA-6146167B16B5}"/>
                    </a:ext>
                  </a:extLst>
                </p14:cNvPr>
                <p14:cNvContentPartPr/>
                <p14:nvPr/>
              </p14:nvContentPartPr>
              <p14:xfrm>
                <a:off x="1125000" y="4944333"/>
                <a:ext cx="15480" cy="29160"/>
              </p14:xfrm>
            </p:contentPart>
          </mc:Choice>
          <mc:Fallback xmlns="">
            <p:pic>
              <p:nvPicPr>
                <p:cNvPr id="4140" name="Ink 4139">
                  <a:extLst>
                    <a:ext uri="{FF2B5EF4-FFF2-40B4-BE49-F238E27FC236}">
                      <a16:creationId xmlns:a16="http://schemas.microsoft.com/office/drawing/2014/main" id="{DF2CFC8F-0D46-4142-A7BA-6146167B16B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6000" y="4935693"/>
                  <a:ext cx="33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Ink 4140">
                  <a:extLst>
                    <a:ext uri="{FF2B5EF4-FFF2-40B4-BE49-F238E27FC236}">
                      <a16:creationId xmlns="" xmlns:a16="http://schemas.microsoft.com/office/drawing/2014/main" id="{348147AF-90E0-CA41-9C28-B37B7FF62955}"/>
                    </a:ext>
                  </a:extLst>
                </p14:cNvPr>
                <p14:cNvContentPartPr/>
                <p14:nvPr/>
              </p14:nvContentPartPr>
              <p14:xfrm>
                <a:off x="597600" y="2712042"/>
                <a:ext cx="16560" cy="20520"/>
              </p14:xfrm>
            </p:contentPart>
          </mc:Choice>
          <mc:Fallback xmlns="">
            <p:pic>
              <p:nvPicPr>
                <p:cNvPr id="4141" name="Ink 4140">
                  <a:extLst>
                    <a:ext uri="{FF2B5EF4-FFF2-40B4-BE49-F238E27FC236}">
                      <a16:creationId xmlns:a16="http://schemas.microsoft.com/office/drawing/2014/main" id="{348147AF-90E0-CA41-9C28-B37B7FF6295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88960" y="2703042"/>
                  <a:ext cx="34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Ink 4141">
                  <a:extLst>
                    <a:ext uri="{FF2B5EF4-FFF2-40B4-BE49-F238E27FC236}">
                      <a16:creationId xmlns="" xmlns:a16="http://schemas.microsoft.com/office/drawing/2014/main" id="{E1839DA9-99DB-6042-BC58-D03053ACF915}"/>
                    </a:ext>
                  </a:extLst>
                </p14:cNvPr>
                <p14:cNvContentPartPr/>
                <p14:nvPr/>
              </p14:nvContentPartPr>
              <p14:xfrm>
                <a:off x="998640" y="1873963"/>
                <a:ext cx="19440" cy="19800"/>
              </p14:xfrm>
            </p:contentPart>
          </mc:Choice>
          <mc:Fallback xmlns="">
            <p:pic>
              <p:nvPicPr>
                <p:cNvPr id="4142" name="Ink 4141">
                  <a:extLst>
                    <a:ext uri="{FF2B5EF4-FFF2-40B4-BE49-F238E27FC236}">
                      <a16:creationId xmlns:a16="http://schemas.microsoft.com/office/drawing/2014/main" id="{E1839DA9-99DB-6042-BC58-D03053ACF91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89640" y="1865323"/>
                  <a:ext cx="37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Ink 4142">
                  <a:extLst>
                    <a:ext uri="{FF2B5EF4-FFF2-40B4-BE49-F238E27FC236}">
                      <a16:creationId xmlns="" xmlns:a16="http://schemas.microsoft.com/office/drawing/2014/main" id="{3E877293-2A18-6D44-A37B-0C4D85393A2B}"/>
                    </a:ext>
                  </a:extLst>
                </p14:cNvPr>
                <p14:cNvContentPartPr/>
                <p14:nvPr/>
              </p14:nvContentPartPr>
              <p14:xfrm>
                <a:off x="1280880" y="2021203"/>
                <a:ext cx="11880" cy="19080"/>
              </p14:xfrm>
            </p:contentPart>
          </mc:Choice>
          <mc:Fallback xmlns="">
            <p:pic>
              <p:nvPicPr>
                <p:cNvPr id="4143" name="Ink 4142">
                  <a:extLst>
                    <a:ext uri="{FF2B5EF4-FFF2-40B4-BE49-F238E27FC236}">
                      <a16:creationId xmlns:a16="http://schemas.microsoft.com/office/drawing/2014/main" id="{3E877293-2A18-6D44-A37B-0C4D85393A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72240" y="2012563"/>
                  <a:ext cx="29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4143">
                  <a:extLst>
                    <a:ext uri="{FF2B5EF4-FFF2-40B4-BE49-F238E27FC236}">
                      <a16:creationId xmlns="" xmlns:a16="http://schemas.microsoft.com/office/drawing/2014/main" id="{2A46650B-4A8E-C44D-9EC0-CA1424865252}"/>
                    </a:ext>
                  </a:extLst>
                </p14:cNvPr>
                <p14:cNvContentPartPr/>
                <p14:nvPr/>
              </p14:nvContentPartPr>
              <p14:xfrm>
                <a:off x="1151280" y="1748683"/>
                <a:ext cx="20880" cy="24480"/>
              </p14:xfrm>
            </p:contentPart>
          </mc:Choice>
          <mc:Fallback xmlns="">
            <p:pic>
              <p:nvPicPr>
                <p:cNvPr id="4144" name="Ink 4143">
                  <a:extLst>
                    <a:ext uri="{FF2B5EF4-FFF2-40B4-BE49-F238E27FC236}">
                      <a16:creationId xmlns:a16="http://schemas.microsoft.com/office/drawing/2014/main" id="{2A46650B-4A8E-C44D-9EC0-CA142486525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42280" y="1740043"/>
                  <a:ext cx="38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4144">
                  <a:extLst>
                    <a:ext uri="{FF2B5EF4-FFF2-40B4-BE49-F238E27FC236}">
                      <a16:creationId xmlns="" xmlns:a16="http://schemas.microsoft.com/office/drawing/2014/main" id="{F1AA743A-1FFA-D840-8453-9AD11FAB1037}"/>
                    </a:ext>
                  </a:extLst>
                </p14:cNvPr>
                <p14:cNvContentPartPr/>
                <p14:nvPr/>
              </p14:nvContentPartPr>
              <p14:xfrm>
                <a:off x="876700" y="4727542"/>
                <a:ext cx="21240" cy="21240"/>
              </p14:xfrm>
            </p:contentPart>
          </mc:Choice>
          <mc:Fallback xmlns="">
            <p:pic>
              <p:nvPicPr>
                <p:cNvPr id="4145" name="Ink 4144">
                  <a:extLst>
                    <a:ext uri="{FF2B5EF4-FFF2-40B4-BE49-F238E27FC236}">
                      <a16:creationId xmlns:a16="http://schemas.microsoft.com/office/drawing/2014/main" id="{F1AA743A-1FFA-D840-8453-9AD11FAB1037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67700" y="4718542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3" name="Ink 4145">
                  <a:extLst>
                    <a:ext uri="{FF2B5EF4-FFF2-40B4-BE49-F238E27FC236}">
                      <a16:creationId xmlns="" xmlns:a16="http://schemas.microsoft.com/office/drawing/2014/main" id="{42F8CA77-58E6-8C4F-AAA0-BEBA88D19150}"/>
                    </a:ext>
                  </a:extLst>
                </p14:cNvPr>
                <p14:cNvContentPartPr/>
                <p14:nvPr/>
              </p14:nvContentPartPr>
              <p14:xfrm>
                <a:off x="807848" y="1860361"/>
                <a:ext cx="20880" cy="29880"/>
              </p14:xfrm>
            </p:contentPart>
          </mc:Choice>
          <mc:Fallback xmlns="">
            <p:pic>
              <p:nvPicPr>
                <p:cNvPr id="4146" name="Ink 4145">
                  <a:extLst>
                    <a:ext uri="{FF2B5EF4-FFF2-40B4-BE49-F238E27FC236}">
                      <a16:creationId xmlns:a16="http://schemas.microsoft.com/office/drawing/2014/main" id="{42F8CA77-58E6-8C4F-AAA0-BEBA88D1915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99208" y="1851361"/>
                  <a:ext cx="38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4" name="Ink 4146">
                  <a:extLst>
                    <a:ext uri="{FF2B5EF4-FFF2-40B4-BE49-F238E27FC236}">
                      <a16:creationId xmlns="" xmlns:a16="http://schemas.microsoft.com/office/drawing/2014/main" id="{67008414-0AFA-2E4B-8D7A-E99413A14F9B}"/>
                    </a:ext>
                  </a:extLst>
                </p14:cNvPr>
                <p14:cNvContentPartPr/>
                <p14:nvPr/>
              </p14:nvContentPartPr>
              <p14:xfrm>
                <a:off x="1241648" y="1683601"/>
                <a:ext cx="13680" cy="28440"/>
              </p14:xfrm>
            </p:contentPart>
          </mc:Choice>
          <mc:Fallback xmlns="">
            <p:pic>
              <p:nvPicPr>
                <p:cNvPr id="4147" name="Ink 4146">
                  <a:extLst>
                    <a:ext uri="{FF2B5EF4-FFF2-40B4-BE49-F238E27FC236}">
                      <a16:creationId xmlns:a16="http://schemas.microsoft.com/office/drawing/2014/main" id="{67008414-0AFA-2E4B-8D7A-E99413A14F9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33008" y="1674601"/>
                  <a:ext cx="31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5" name="Ink 4147">
                  <a:extLst>
                    <a:ext uri="{FF2B5EF4-FFF2-40B4-BE49-F238E27FC236}">
                      <a16:creationId xmlns="" xmlns:a16="http://schemas.microsoft.com/office/drawing/2014/main" id="{07BA9F34-2B63-9945-AB7D-7B71BA2A2671}"/>
                    </a:ext>
                  </a:extLst>
                </p14:cNvPr>
                <p14:cNvContentPartPr/>
                <p14:nvPr/>
              </p14:nvContentPartPr>
              <p14:xfrm>
                <a:off x="698768" y="1712401"/>
                <a:ext cx="37080" cy="32040"/>
              </p14:xfrm>
            </p:contentPart>
          </mc:Choice>
          <mc:Fallback xmlns="">
            <p:pic>
              <p:nvPicPr>
                <p:cNvPr id="4148" name="Ink 4147">
                  <a:extLst>
                    <a:ext uri="{FF2B5EF4-FFF2-40B4-BE49-F238E27FC236}">
                      <a16:creationId xmlns:a16="http://schemas.microsoft.com/office/drawing/2014/main" id="{07BA9F34-2B63-9945-AB7D-7B71BA2A267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90128" y="1703401"/>
                  <a:ext cx="54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6" name="Ink 4148">
                  <a:extLst>
                    <a:ext uri="{FF2B5EF4-FFF2-40B4-BE49-F238E27FC236}">
                      <a16:creationId xmlns="" xmlns:a16="http://schemas.microsoft.com/office/drawing/2014/main" id="{6B0E6816-9666-1A47-9D2C-61A2D624B545}"/>
                    </a:ext>
                  </a:extLst>
                </p14:cNvPr>
                <p14:cNvContentPartPr/>
                <p14:nvPr/>
              </p14:nvContentPartPr>
              <p14:xfrm>
                <a:off x="1256232" y="484560"/>
                <a:ext cx="16200" cy="26280"/>
              </p14:xfrm>
            </p:contentPart>
          </mc:Choice>
          <mc:Fallback xmlns="">
            <p:pic>
              <p:nvPicPr>
                <p:cNvPr id="4149" name="Ink 4148">
                  <a:extLst>
                    <a:ext uri="{FF2B5EF4-FFF2-40B4-BE49-F238E27FC236}">
                      <a16:creationId xmlns:a16="http://schemas.microsoft.com/office/drawing/2014/main" id="{6B0E6816-9666-1A47-9D2C-61A2D624B54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247232" y="475560"/>
                  <a:ext cx="33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7" name="Ink 4149">
                  <a:extLst>
                    <a:ext uri="{FF2B5EF4-FFF2-40B4-BE49-F238E27FC236}">
                      <a16:creationId xmlns="" xmlns:a16="http://schemas.microsoft.com/office/drawing/2014/main" id="{11ED0DF3-F97F-D64E-AC7D-C2299BE7946B}"/>
                    </a:ext>
                  </a:extLst>
                </p14:cNvPr>
                <p14:cNvContentPartPr/>
                <p14:nvPr/>
              </p14:nvContentPartPr>
              <p14:xfrm>
                <a:off x="638280" y="4925605"/>
                <a:ext cx="12960" cy="22320"/>
              </p14:xfrm>
            </p:contentPart>
          </mc:Choice>
          <mc:Fallback xmlns="">
            <p:pic>
              <p:nvPicPr>
                <p:cNvPr id="4150" name="Ink 4149">
                  <a:extLst>
                    <a:ext uri="{FF2B5EF4-FFF2-40B4-BE49-F238E27FC236}">
                      <a16:creationId xmlns:a16="http://schemas.microsoft.com/office/drawing/2014/main" id="{11ED0DF3-F97F-D64E-AC7D-C2299BE7946B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29640" y="4916965"/>
                  <a:ext cx="30600" cy="39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951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3470624" y="188640"/>
            <a:ext cx="1533424" cy="6624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5" name="Skupina 4"/>
          <p:cNvGrpSpPr/>
          <p:nvPr/>
        </p:nvGrpSpPr>
        <p:grpSpPr>
          <a:xfrm>
            <a:off x="45791" y="188640"/>
            <a:ext cx="1789905" cy="6624736"/>
            <a:chOff x="661292" y="375575"/>
            <a:chExt cx="1246412" cy="5952520"/>
          </a:xfrm>
        </p:grpSpPr>
        <p:pic>
          <p:nvPicPr>
            <p:cNvPr id="4098" name="Picture 2" descr="Výsledek obrázku pro single organ pip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28" r="78513" b="3485"/>
            <a:stretch/>
          </p:blipFill>
          <p:spPr bwMode="auto">
            <a:xfrm>
              <a:off x="661292" y="375575"/>
              <a:ext cx="1246412" cy="5952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Obdélník 3"/>
            <p:cNvSpPr/>
            <p:nvPr/>
          </p:nvSpPr>
          <p:spPr>
            <a:xfrm>
              <a:off x="1115616" y="2564904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bdélník 5"/>
            <p:cNvSpPr/>
            <p:nvPr/>
          </p:nvSpPr>
          <p:spPr>
            <a:xfrm>
              <a:off x="1619672" y="494116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Obdélník 6"/>
            <p:cNvSpPr/>
            <p:nvPr/>
          </p:nvSpPr>
          <p:spPr>
            <a:xfrm>
              <a:off x="1115616" y="52292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Obdélník 7"/>
            <p:cNvSpPr/>
            <p:nvPr/>
          </p:nvSpPr>
          <p:spPr>
            <a:xfrm>
              <a:off x="1115616" y="6237312"/>
              <a:ext cx="288032" cy="907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Obdélník 8"/>
            <p:cNvSpPr/>
            <p:nvPr/>
          </p:nvSpPr>
          <p:spPr>
            <a:xfrm>
              <a:off x="698085" y="4581128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bdélník 9"/>
            <p:cNvSpPr/>
            <p:nvPr/>
          </p:nvSpPr>
          <p:spPr>
            <a:xfrm>
              <a:off x="683568" y="423910"/>
              <a:ext cx="28803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bdélník 10"/>
            <p:cNvSpPr/>
            <p:nvPr/>
          </p:nvSpPr>
          <p:spPr>
            <a:xfrm>
              <a:off x="683568" y="4725144"/>
              <a:ext cx="28803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Obdélník 11"/>
            <p:cNvSpPr/>
            <p:nvPr/>
          </p:nvSpPr>
          <p:spPr>
            <a:xfrm>
              <a:off x="755576" y="4882205"/>
              <a:ext cx="288032" cy="2029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99" name="Picture 3" descr="D:\Pavel\Desktop\fig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" r="1801"/>
          <a:stretch/>
        </p:blipFill>
        <p:spPr bwMode="auto">
          <a:xfrm rot="5400000">
            <a:off x="-1466246" y="2460195"/>
            <a:ext cx="4896348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3470624" y="188640"/>
            <a:ext cx="1245392" cy="6624736"/>
            <a:chOff x="6300192" y="116633"/>
            <a:chExt cx="1389408" cy="6624736"/>
          </a:xfrm>
        </p:grpSpPr>
        <p:pic>
          <p:nvPicPr>
            <p:cNvPr id="18" name="Picture 2" descr="Výsledek obrázku pro single organ pip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170" t="1828" r="32150" b="3485"/>
            <a:stretch/>
          </p:blipFill>
          <p:spPr bwMode="auto">
            <a:xfrm>
              <a:off x="6300192" y="116633"/>
              <a:ext cx="1389408" cy="66247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Výsledek obrázku pro single organ pipe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239" t="4727" r="17224" b="77499"/>
            <a:stretch/>
          </p:blipFill>
          <p:spPr bwMode="auto">
            <a:xfrm>
              <a:off x="6339600" y="170426"/>
              <a:ext cx="1350000" cy="1386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bdélník 19"/>
            <p:cNvSpPr/>
            <p:nvPr/>
          </p:nvSpPr>
          <p:spPr>
            <a:xfrm>
              <a:off x="6788082" y="4869160"/>
              <a:ext cx="413627" cy="2259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bdélník 20"/>
            <p:cNvSpPr/>
            <p:nvPr/>
          </p:nvSpPr>
          <p:spPr>
            <a:xfrm>
              <a:off x="6750661" y="2694576"/>
              <a:ext cx="413627" cy="374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bdélník 21"/>
            <p:cNvSpPr/>
            <p:nvPr/>
          </p:nvSpPr>
          <p:spPr>
            <a:xfrm>
              <a:off x="6300192" y="4557656"/>
              <a:ext cx="103407" cy="374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103" name="Picture 7" descr="D:\Pavel\Desktop\fig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1484"/>
          <a:stretch/>
        </p:blipFill>
        <p:spPr bwMode="auto">
          <a:xfrm rot="5400000">
            <a:off x="-1474317" y="2468265"/>
            <a:ext cx="4912489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Pavel\Desktop\fig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1484"/>
          <a:stretch/>
        </p:blipFill>
        <p:spPr bwMode="auto">
          <a:xfrm rot="5400000">
            <a:off x="-1474318" y="2468265"/>
            <a:ext cx="4912490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D:\Pavel\Desktop\fig3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r="1484"/>
          <a:stretch/>
        </p:blipFill>
        <p:spPr bwMode="auto">
          <a:xfrm rot="5400000">
            <a:off x="-1474317" y="2468265"/>
            <a:ext cx="4912490" cy="641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D:\Pavel\Desktop\fig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r="1828"/>
          <a:stretch/>
        </p:blipFill>
        <p:spPr bwMode="auto">
          <a:xfrm rot="16200000">
            <a:off x="2030060" y="2774654"/>
            <a:ext cx="4126520" cy="5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D:\Pavel\Desktop\fig1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" r="1354"/>
          <a:stretch/>
        </p:blipFill>
        <p:spPr bwMode="auto">
          <a:xfrm rot="16200000">
            <a:off x="2030060" y="2774653"/>
            <a:ext cx="4126522" cy="5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D:\Pavel\Desktop\fig2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3" r="1353"/>
          <a:stretch/>
        </p:blipFill>
        <p:spPr bwMode="auto">
          <a:xfrm rot="16200000">
            <a:off x="2030057" y="2774652"/>
            <a:ext cx="4126524" cy="5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D:\Pavel\Desktop\fig3.pn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" r="1284"/>
          <a:stretch/>
        </p:blipFill>
        <p:spPr bwMode="auto">
          <a:xfrm rot="16200000">
            <a:off x="2030062" y="2774653"/>
            <a:ext cx="4126522" cy="538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31"/>
              <p:cNvSpPr txBox="1"/>
              <p:nvPr/>
            </p:nvSpPr>
            <p:spPr>
              <a:xfrm>
                <a:off x="5148064" y="2362262"/>
                <a:ext cx="3816422" cy="735266"/>
              </a:xfrm>
              <a:prstGeom prst="rect">
                <a:avLst/>
              </a:prstGeom>
              <a:solidFill>
                <a:srgbClr val="FFC000"/>
              </a:solidFill>
              <a:effectLst>
                <a:outerShdw blurRad="63500" dist="63500" dir="2700000" algn="tl" rotWithShape="0">
                  <a:srgbClr val="FFC000">
                    <a:alpha val="40000"/>
                  </a:srgb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22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frekvence</m:t>
                      </m:r>
                      <m:r>
                        <a:rPr lang="cs-CZ" sz="2200" b="0" i="0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cs-CZ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𝑓</m:t>
                      </m:r>
                      <m:r>
                        <a:rPr lang="en-US" sz="2200" b="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cs-CZ" sz="22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rychlost</m:t>
                          </m:r>
                          <m:r>
                            <a:rPr lang="cs-CZ" sz="22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cs-CZ" sz="2200" b="0" i="0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zvuku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22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vlnov</m:t>
                          </m:r>
                          <m:r>
                            <a:rPr lang="cs-CZ" sz="22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á </m:t>
                          </m:r>
                          <m:r>
                            <m:rPr>
                              <m:sty m:val="p"/>
                            </m:rPr>
                            <a:rPr lang="cs-CZ" sz="22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d</m:t>
                          </m:r>
                          <m:r>
                            <a:rPr lang="cs-CZ" sz="22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é</m:t>
                          </m:r>
                          <m:r>
                            <m:rPr>
                              <m:sty m:val="p"/>
                            </m:rPr>
                            <a:rPr lang="cs-CZ" sz="2200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lka</m:t>
                          </m:r>
                          <m:r>
                            <a:rPr lang="cs-CZ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 </m:t>
                          </m:r>
                          <m:r>
                            <a:rPr lang="en-US" sz="2200" b="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𝜆</m:t>
                          </m:r>
                        </m:den>
                      </m:f>
                    </m:oMath>
                  </m:oMathPara>
                </a14:m>
                <a:endParaRPr lang="en-GB" sz="2200" dirty="0">
                  <a:solidFill>
                    <a:schemeClr val="tx1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32" name="TextovéPole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2362262"/>
                <a:ext cx="3816422" cy="73526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effectLst>
                <a:outerShdw blurRad="63500" dist="63500" dir="2700000" algn="tl" rotWithShape="0">
                  <a:srgbClr val="FFC000">
                    <a:alpha val="40000"/>
                  </a:srgb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ovéPole 14"/>
          <p:cNvSpPr txBox="1"/>
          <p:nvPr/>
        </p:nvSpPr>
        <p:spPr>
          <a:xfrm>
            <a:off x="1835696" y="188639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chemeClr val="bg1"/>
                </a:solidFill>
                <a:latin typeface="Trebuchet MS" panose="020B0603020202020204" pitchFamily="34" charset="0"/>
              </a:rPr>
              <a:t>otevřená píšťala</a:t>
            </a:r>
            <a:endParaRPr lang="en-GB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5004048" y="188639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>
                <a:solidFill>
                  <a:schemeClr val="bg1"/>
                </a:solidFill>
                <a:latin typeface="Trebuchet MS" panose="020B0603020202020204" pitchFamily="34" charset="0"/>
              </a:rPr>
              <a:t>uzavřenápíšťala</a:t>
            </a:r>
            <a:endParaRPr lang="en-GB" sz="2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1422069" y="329078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rebuchet MS" panose="020B0603020202020204" pitchFamily="34" charset="0"/>
              </a:rPr>
              <a:t>1</a:t>
            </a:r>
            <a:endParaRPr lang="en-GB" sz="24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422069" y="2549997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rebuchet MS" panose="020B0603020202020204" pitchFamily="34" charset="0"/>
              </a:rPr>
              <a:t>2</a:t>
            </a:r>
            <a:endParaRPr lang="en-GB" sz="2400" b="1" dirty="0">
              <a:solidFill>
                <a:schemeClr val="accent6">
                  <a:lumMod val="7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9" name="TextovéPole 38"/>
          <p:cNvSpPr txBox="1"/>
          <p:nvPr/>
        </p:nvSpPr>
        <p:spPr>
          <a:xfrm>
            <a:off x="1422069" y="3356992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  <a:latin typeface="Trebuchet MS" panose="020B0603020202020204" pitchFamily="34" charset="0"/>
              </a:rPr>
              <a:t>3</a:t>
            </a:r>
            <a:endParaRPr lang="en-GB" sz="2400" b="1" dirty="0">
              <a:solidFill>
                <a:srgbClr val="00B05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ovéPole 39"/>
              <p:cNvSpPr txBox="1"/>
              <p:nvPr/>
            </p:nvSpPr>
            <p:spPr>
              <a:xfrm>
                <a:off x="4644008" y="4371713"/>
                <a:ext cx="36004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solidFill>
                    <a:srgbClr val="0070C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0" name="TextovéPol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371713"/>
                <a:ext cx="360040" cy="7838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ovéPole 40"/>
              <p:cNvSpPr txBox="1"/>
              <p:nvPr/>
            </p:nvSpPr>
            <p:spPr>
              <a:xfrm>
                <a:off x="4644008" y="2393586"/>
                <a:ext cx="36004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solidFill>
                    <a:schemeClr val="accent6">
                      <a:lumMod val="75000"/>
                    </a:schemeClr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1" name="TextovéPole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2393586"/>
                <a:ext cx="360040" cy="7838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ovéPole 41"/>
              <p:cNvSpPr txBox="1"/>
              <p:nvPr/>
            </p:nvSpPr>
            <p:spPr>
              <a:xfrm>
                <a:off x="4644008" y="1340768"/>
                <a:ext cx="360040" cy="8224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>
                  <a:solidFill>
                    <a:srgbClr val="00B050"/>
                  </a:solidFill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42" name="TextovéPole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1340768"/>
                <a:ext cx="360040" cy="82246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ovéPole 23"/>
          <p:cNvSpPr txBox="1"/>
          <p:nvPr/>
        </p:nvSpPr>
        <p:spPr>
          <a:xfrm>
            <a:off x="1835696" y="5613047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Trebuchet MS" panose="020B0603020202020204" pitchFamily="34" charset="0"/>
              </a:rPr>
              <a:t>v</a:t>
            </a:r>
            <a:r>
              <a:rPr lang="cs-CZ" b="1" dirty="0" err="1">
                <a:solidFill>
                  <a:srgbClr val="FFC000"/>
                </a:solidFill>
                <a:latin typeface="Trebuchet MS" panose="020B0603020202020204" pitchFamily="34" charset="0"/>
              </a:rPr>
              <a:t>šechny</a:t>
            </a:r>
            <a:r>
              <a:rPr lang="cs-CZ" b="1" dirty="0">
                <a:solidFill>
                  <a:srgbClr val="FFC000"/>
                </a:solidFill>
                <a:latin typeface="Trebuchet MS" panose="020B0603020202020204" pitchFamily="34" charset="0"/>
              </a:rPr>
              <a:t> </a:t>
            </a:r>
            <a:r>
              <a:rPr lang="cs-CZ" dirty="0">
                <a:solidFill>
                  <a:schemeClr val="bg1"/>
                </a:solidFill>
                <a:latin typeface="Trebuchet MS" panose="020B0603020202020204" pitchFamily="34" charset="0"/>
              </a:rPr>
              <a:t>násobky základní frekvence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46" name="TextovéPole 45"/>
          <p:cNvSpPr txBox="1"/>
          <p:nvPr/>
        </p:nvSpPr>
        <p:spPr>
          <a:xfrm>
            <a:off x="5041896" y="5613047"/>
            <a:ext cx="1296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C000"/>
                </a:solidFill>
                <a:latin typeface="Trebuchet MS" panose="020B0603020202020204" pitchFamily="34" charset="0"/>
              </a:rPr>
              <a:t>liché </a:t>
            </a:r>
            <a:r>
              <a:rPr lang="cs-CZ" dirty="0">
                <a:solidFill>
                  <a:schemeClr val="bg1"/>
                </a:solidFill>
                <a:latin typeface="Trebuchet MS" panose="020B0603020202020204" pitchFamily="34" charset="0"/>
              </a:rPr>
              <a:t>násobky základní frekvence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5148062" y="4405187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Zastoupení alikvotních tónů určuje </a:t>
            </a:r>
            <a:r>
              <a:rPr lang="cs-CZ" sz="2400" dirty="0">
                <a:solidFill>
                  <a:srgbClr val="FF0000"/>
                </a:solidFill>
                <a:latin typeface="Trebuchet MS" panose="020B0603020202020204" pitchFamily="34" charset="0"/>
              </a:rPr>
              <a:t>b</a:t>
            </a:r>
            <a:r>
              <a:rPr lang="cs-CZ" sz="2400" dirty="0">
                <a:solidFill>
                  <a:srgbClr val="92D050"/>
                </a:solidFill>
                <a:latin typeface="Trebuchet MS" panose="020B0603020202020204" pitchFamily="34" charset="0"/>
              </a:rPr>
              <a:t>a</a:t>
            </a:r>
            <a:r>
              <a:rPr lang="cs-CZ" sz="2400" dirty="0">
                <a:solidFill>
                  <a:srgbClr val="00B0F0"/>
                </a:solidFill>
                <a:latin typeface="Trebuchet MS" panose="020B0603020202020204" pitchFamily="34" charset="0"/>
              </a:rPr>
              <a:t>r</a:t>
            </a:r>
            <a:r>
              <a:rPr lang="cs-CZ" sz="2400" dirty="0">
                <a:solidFill>
                  <a:srgbClr val="FFC000"/>
                </a:solidFill>
                <a:latin typeface="Trebuchet MS" panose="020B0603020202020204" pitchFamily="34" charset="0"/>
              </a:rPr>
              <a:t>v</a:t>
            </a:r>
            <a:r>
              <a:rPr lang="cs-CZ" sz="2400" dirty="0">
                <a:solidFill>
                  <a:srgbClr val="FF7C80"/>
                </a:solidFill>
                <a:latin typeface="Trebuchet MS" panose="020B0603020202020204" pitchFamily="34" charset="0"/>
              </a:rPr>
              <a:t>u</a:t>
            </a:r>
            <a:r>
              <a:rPr lang="cs-CZ" sz="2400" dirty="0">
                <a:solidFill>
                  <a:schemeClr val="bg1"/>
                </a:solidFill>
                <a:latin typeface="Trebuchet MS" panose="020B0603020202020204" pitchFamily="34" charset="0"/>
              </a:rPr>
              <a:t> zvuku.</a:t>
            </a:r>
            <a:endParaRPr lang="en-GB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43" name="Skupina 42"/>
          <p:cNvGrpSpPr/>
          <p:nvPr/>
        </p:nvGrpSpPr>
        <p:grpSpPr>
          <a:xfrm>
            <a:off x="593280" y="325172"/>
            <a:ext cx="699480" cy="4874820"/>
            <a:chOff x="593280" y="325172"/>
            <a:chExt cx="699480" cy="48748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4" name="Ink 1">
                  <a:extLst>
                    <a:ext uri="{FF2B5EF4-FFF2-40B4-BE49-F238E27FC236}">
                      <a16:creationId xmlns="" xmlns:a16="http://schemas.microsoft.com/office/drawing/2014/main" id="{00FBBBC9-49FC-7244-9083-5A3EF9B6B90E}"/>
                    </a:ext>
                  </a:extLst>
                </p14:cNvPr>
                <p14:cNvContentPartPr/>
                <p14:nvPr/>
              </p14:nvContentPartPr>
              <p14:xfrm>
                <a:off x="1047240" y="5159672"/>
                <a:ext cx="33480" cy="40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00FBBBC9-49FC-7244-9083-5A3EF9B6B90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8600" y="5151032"/>
                  <a:ext cx="5112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5" name="Ink 2">
                  <a:extLst>
                    <a:ext uri="{FF2B5EF4-FFF2-40B4-BE49-F238E27FC236}">
                      <a16:creationId xmlns="" xmlns:a16="http://schemas.microsoft.com/office/drawing/2014/main" id="{AF357D4A-4D54-124D-958C-976D0B8A05D0}"/>
                    </a:ext>
                  </a:extLst>
                </p14:cNvPr>
                <p14:cNvContentPartPr/>
                <p14:nvPr/>
              </p14:nvContentPartPr>
              <p14:xfrm>
                <a:off x="1055520" y="5094512"/>
                <a:ext cx="18720" cy="24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357D4A-4D54-124D-958C-976D0B8A05D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46520" y="5085512"/>
                  <a:ext cx="36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7" name="Ink 12">
                  <a:extLst>
                    <a:ext uri="{FF2B5EF4-FFF2-40B4-BE49-F238E27FC236}">
                      <a16:creationId xmlns="" xmlns:a16="http://schemas.microsoft.com/office/drawing/2014/main" id="{2CD41978-39F9-F041-A005-EC7683AC3122}"/>
                    </a:ext>
                  </a:extLst>
                </p14:cNvPr>
                <p14:cNvContentPartPr/>
                <p14:nvPr/>
              </p14:nvContentPartPr>
              <p14:xfrm>
                <a:off x="1056240" y="5002712"/>
                <a:ext cx="20880" cy="212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CD41978-39F9-F041-A005-EC7683AC31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47600" y="4994072"/>
                  <a:ext cx="38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8" name="Ink 13">
                  <a:extLst>
                    <a:ext uri="{FF2B5EF4-FFF2-40B4-BE49-F238E27FC236}">
                      <a16:creationId xmlns="" xmlns:a16="http://schemas.microsoft.com/office/drawing/2014/main" id="{278592CA-48F4-BF45-9126-F812E85DEE39}"/>
                    </a:ext>
                  </a:extLst>
                </p14:cNvPr>
                <p14:cNvContentPartPr/>
                <p14:nvPr/>
              </p14:nvContentPartPr>
              <p14:xfrm>
                <a:off x="1052280" y="4869872"/>
                <a:ext cx="19080" cy="17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78592CA-48F4-BF45-9126-F812E85DEE3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3280" y="4861232"/>
                  <a:ext cx="367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9" name="Ink 16">
                  <a:extLst>
                    <a:ext uri="{FF2B5EF4-FFF2-40B4-BE49-F238E27FC236}">
                      <a16:creationId xmlns="" xmlns:a16="http://schemas.microsoft.com/office/drawing/2014/main" id="{351C809D-C605-2141-AE74-C89DDE68E73F}"/>
                    </a:ext>
                  </a:extLst>
                </p14:cNvPr>
                <p14:cNvContentPartPr/>
                <p14:nvPr/>
              </p14:nvContentPartPr>
              <p14:xfrm>
                <a:off x="1063800" y="4677272"/>
                <a:ext cx="18000" cy="24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51C809D-C605-2141-AE74-C89DDE68E7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55160" y="4668632"/>
                  <a:ext cx="35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50" name="Ink 17">
                  <a:extLst>
                    <a:ext uri="{FF2B5EF4-FFF2-40B4-BE49-F238E27FC236}">
                      <a16:creationId xmlns="" xmlns:a16="http://schemas.microsoft.com/office/drawing/2014/main" id="{58D2B0D0-012D-2342-BC6D-3220BD95D607}"/>
                    </a:ext>
                  </a:extLst>
                </p14:cNvPr>
                <p14:cNvContentPartPr/>
                <p14:nvPr/>
              </p14:nvContentPartPr>
              <p14:xfrm>
                <a:off x="1065600" y="4419152"/>
                <a:ext cx="23760" cy="237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8D2B0D0-012D-2342-BC6D-3220BD95D6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6600" y="4410512"/>
                  <a:ext cx="41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1" name="Ink 18">
                  <a:extLst>
                    <a:ext uri="{FF2B5EF4-FFF2-40B4-BE49-F238E27FC236}">
                      <a16:creationId xmlns="" xmlns:a16="http://schemas.microsoft.com/office/drawing/2014/main" id="{CC62D71E-D1D4-EF4D-B2CA-57EEE7DBDE19}"/>
                    </a:ext>
                  </a:extLst>
                </p14:cNvPr>
                <p14:cNvContentPartPr/>
                <p14:nvPr/>
              </p14:nvContentPartPr>
              <p14:xfrm>
                <a:off x="1067760" y="4061672"/>
                <a:ext cx="23760" cy="198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C62D71E-D1D4-EF4D-B2CA-57EEE7DBDE1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58760" y="4053032"/>
                  <a:ext cx="414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2" name="Ink 19">
                  <a:extLst>
                    <a:ext uri="{FF2B5EF4-FFF2-40B4-BE49-F238E27FC236}">
                      <a16:creationId xmlns="" xmlns:a16="http://schemas.microsoft.com/office/drawing/2014/main" id="{9F81CC53-E17A-D84B-968B-66CCB4CDF69C}"/>
                    </a:ext>
                  </a:extLst>
                </p14:cNvPr>
                <p14:cNvContentPartPr/>
                <p14:nvPr/>
              </p14:nvContentPartPr>
              <p14:xfrm>
                <a:off x="1078200" y="3657392"/>
                <a:ext cx="14760" cy="2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F81CC53-E17A-D84B-968B-66CCB4CDF69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69200" y="3648392"/>
                  <a:ext cx="32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3" name="Ink 20">
                  <a:extLst>
                    <a:ext uri="{FF2B5EF4-FFF2-40B4-BE49-F238E27FC236}">
                      <a16:creationId xmlns="" xmlns:a16="http://schemas.microsoft.com/office/drawing/2014/main" id="{E1F65A03-546B-7B4B-8507-1A6283674ACA}"/>
                    </a:ext>
                  </a:extLst>
                </p14:cNvPr>
                <p14:cNvContentPartPr/>
                <p14:nvPr/>
              </p14:nvContentPartPr>
              <p14:xfrm>
                <a:off x="1074240" y="3253056"/>
                <a:ext cx="21240" cy="27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1F65A03-546B-7B4B-8507-1A6283674AC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65240" y="3244416"/>
                  <a:ext cx="38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4" name="Ink 21">
                  <a:extLst>
                    <a:ext uri="{FF2B5EF4-FFF2-40B4-BE49-F238E27FC236}">
                      <a16:creationId xmlns="" xmlns:a16="http://schemas.microsoft.com/office/drawing/2014/main" id="{79D1732E-11EC-CB47-AB95-DA1512AC6149}"/>
                    </a:ext>
                  </a:extLst>
                </p14:cNvPr>
                <p14:cNvContentPartPr/>
                <p14:nvPr/>
              </p14:nvContentPartPr>
              <p14:xfrm>
                <a:off x="1075320" y="2893776"/>
                <a:ext cx="15120" cy="331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9D1732E-11EC-CB47-AB95-DA1512AC614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66320" y="2884776"/>
                  <a:ext cx="32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5" name="Ink 22">
                  <a:extLst>
                    <a:ext uri="{FF2B5EF4-FFF2-40B4-BE49-F238E27FC236}">
                      <a16:creationId xmlns="" xmlns:a16="http://schemas.microsoft.com/office/drawing/2014/main" id="{81F84BB8-BE0B-F84D-A5D4-BAFDF83735D4}"/>
                    </a:ext>
                  </a:extLst>
                </p14:cNvPr>
                <p14:cNvContentPartPr/>
                <p14:nvPr/>
              </p14:nvContentPartPr>
              <p14:xfrm>
                <a:off x="1092600" y="2545296"/>
                <a:ext cx="20880" cy="27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1F84BB8-BE0B-F84D-A5D4-BAFDF83735D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83960" y="2536656"/>
                  <a:ext cx="38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6" name="Ink 23">
                  <a:extLst>
                    <a:ext uri="{FF2B5EF4-FFF2-40B4-BE49-F238E27FC236}">
                      <a16:creationId xmlns="" xmlns:a16="http://schemas.microsoft.com/office/drawing/2014/main" id="{64B14534-C9C1-9846-89D7-DC340246B7CA}"/>
                    </a:ext>
                  </a:extLst>
                </p14:cNvPr>
                <p14:cNvContentPartPr/>
                <p14:nvPr/>
              </p14:nvContentPartPr>
              <p14:xfrm>
                <a:off x="1109160" y="2292296"/>
                <a:ext cx="16920" cy="450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4B14534-C9C1-9846-89D7-DC340246B7C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0160" y="2283296"/>
                  <a:ext cx="345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7" name="Ink 24">
                  <a:extLst>
                    <a:ext uri="{FF2B5EF4-FFF2-40B4-BE49-F238E27FC236}">
                      <a16:creationId xmlns="" xmlns:a16="http://schemas.microsoft.com/office/drawing/2014/main" id="{4FEF1A34-4045-4A49-9597-93A94C2E322B}"/>
                    </a:ext>
                  </a:extLst>
                </p14:cNvPr>
                <p14:cNvContentPartPr/>
                <p14:nvPr/>
              </p14:nvContentPartPr>
              <p14:xfrm>
                <a:off x="1094760" y="2102576"/>
                <a:ext cx="28800" cy="25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FEF1A34-4045-4A49-9597-93A94C2E322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6120" y="2093576"/>
                  <a:ext cx="4644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8" name="Ink 25">
                  <a:extLst>
                    <a:ext uri="{FF2B5EF4-FFF2-40B4-BE49-F238E27FC236}">
                      <a16:creationId xmlns="" xmlns:a16="http://schemas.microsoft.com/office/drawing/2014/main" id="{50FF9186-5D84-8F48-A5C5-BFFCAED37F6F}"/>
                    </a:ext>
                  </a:extLst>
                </p14:cNvPr>
                <p14:cNvContentPartPr/>
                <p14:nvPr/>
              </p14:nvContentPartPr>
              <p14:xfrm>
                <a:off x="1087560" y="1979456"/>
                <a:ext cx="25560" cy="2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0FF9186-5D84-8F48-A5C5-BFFCAED37F6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78560" y="1970456"/>
                  <a:ext cx="43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9" name="Ink 26">
                  <a:extLst>
                    <a:ext uri="{FF2B5EF4-FFF2-40B4-BE49-F238E27FC236}">
                      <a16:creationId xmlns="" xmlns:a16="http://schemas.microsoft.com/office/drawing/2014/main" id="{739FA3D3-9D22-4649-9D55-0C16D6BF1676}"/>
                    </a:ext>
                  </a:extLst>
                </p14:cNvPr>
                <p14:cNvContentPartPr/>
                <p14:nvPr/>
              </p14:nvContentPartPr>
              <p14:xfrm>
                <a:off x="1088280" y="1851656"/>
                <a:ext cx="24840" cy="241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39FA3D3-9D22-4649-9D55-0C16D6BF167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79640" y="1842656"/>
                  <a:ext cx="424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0" name="Ink 27">
                  <a:extLst>
                    <a:ext uri="{FF2B5EF4-FFF2-40B4-BE49-F238E27FC236}">
                      <a16:creationId xmlns="" xmlns:a16="http://schemas.microsoft.com/office/drawing/2014/main" id="{A7379106-B89A-AB48-8258-837B082B7ECB}"/>
                    </a:ext>
                  </a:extLst>
                </p14:cNvPr>
                <p14:cNvContentPartPr/>
                <p14:nvPr/>
              </p14:nvContentPartPr>
              <p14:xfrm>
                <a:off x="1103400" y="1627254"/>
                <a:ext cx="17640" cy="18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379106-B89A-AB48-8258-837B082B7EC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4400" y="1618254"/>
                  <a:ext cx="352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61" name="Ink 28">
                  <a:extLst>
                    <a:ext uri="{FF2B5EF4-FFF2-40B4-BE49-F238E27FC236}">
                      <a16:creationId xmlns="" xmlns:a16="http://schemas.microsoft.com/office/drawing/2014/main" id="{7DF74926-62D2-AE4D-BDA9-BB11992A8C16}"/>
                    </a:ext>
                  </a:extLst>
                </p14:cNvPr>
                <p14:cNvContentPartPr/>
                <p14:nvPr/>
              </p14:nvContentPartPr>
              <p14:xfrm>
                <a:off x="1110600" y="1349334"/>
                <a:ext cx="24480" cy="45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DF74926-62D2-AE4D-BDA9-BB11992A8C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1600" y="1340334"/>
                  <a:ext cx="42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62" name="Ink 29">
                  <a:extLst>
                    <a:ext uri="{FF2B5EF4-FFF2-40B4-BE49-F238E27FC236}">
                      <a16:creationId xmlns="" xmlns:a16="http://schemas.microsoft.com/office/drawing/2014/main" id="{FBC232F3-E129-554F-84FE-C667988DF36A}"/>
                    </a:ext>
                  </a:extLst>
                </p14:cNvPr>
                <p14:cNvContentPartPr/>
                <p14:nvPr/>
              </p14:nvContentPartPr>
              <p14:xfrm>
                <a:off x="1113840" y="1010934"/>
                <a:ext cx="23760" cy="33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BC232F3-E129-554F-84FE-C667988DF3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5200" y="1001934"/>
                  <a:ext cx="41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63" name="Ink 30">
                  <a:extLst>
                    <a:ext uri="{FF2B5EF4-FFF2-40B4-BE49-F238E27FC236}">
                      <a16:creationId xmlns="" xmlns:a16="http://schemas.microsoft.com/office/drawing/2014/main" id="{18B55FB8-61FD-6342-A729-6C79EE13E3AA}"/>
                    </a:ext>
                  </a:extLst>
                </p14:cNvPr>
                <p14:cNvContentPartPr/>
                <p14:nvPr/>
              </p14:nvContentPartPr>
              <p14:xfrm>
                <a:off x="1124346" y="673292"/>
                <a:ext cx="20160" cy="32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8B55FB8-61FD-6342-A729-6C79EE13E3A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15346" y="664652"/>
                  <a:ext cx="378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64" name="Ink 31">
                  <a:extLst>
                    <a:ext uri="{FF2B5EF4-FFF2-40B4-BE49-F238E27FC236}">
                      <a16:creationId xmlns="" xmlns:a16="http://schemas.microsoft.com/office/drawing/2014/main" id="{36D827F0-D8C6-9C4F-8A4D-99FE4A676E94}"/>
                    </a:ext>
                  </a:extLst>
                </p14:cNvPr>
                <p14:cNvContentPartPr/>
                <p14:nvPr/>
              </p14:nvContentPartPr>
              <p14:xfrm>
                <a:off x="1134786" y="325172"/>
                <a:ext cx="24840" cy="23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36D827F0-D8C6-9C4F-8A4D-99FE4A676E9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26146" y="316532"/>
                  <a:ext cx="424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65" name="Ink 32">
                  <a:extLst>
                    <a:ext uri="{FF2B5EF4-FFF2-40B4-BE49-F238E27FC236}">
                      <a16:creationId xmlns="" xmlns:a16="http://schemas.microsoft.com/office/drawing/2014/main" id="{02680F80-F6A1-884A-B9B2-D4CF897F24B1}"/>
                    </a:ext>
                  </a:extLst>
                </p14:cNvPr>
                <p14:cNvContentPartPr/>
                <p14:nvPr/>
              </p14:nvContentPartPr>
              <p14:xfrm>
                <a:off x="1128750" y="5164405"/>
                <a:ext cx="31320" cy="302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02680F80-F6A1-884A-B9B2-D4CF897F24B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0110" y="5155405"/>
                  <a:ext cx="48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66" name="Ink 33">
                  <a:extLst>
                    <a:ext uri="{FF2B5EF4-FFF2-40B4-BE49-F238E27FC236}">
                      <a16:creationId xmlns="" xmlns:a16="http://schemas.microsoft.com/office/drawing/2014/main" id="{BE75A0BB-9ED5-EF4A-A6DB-F41DDD29A08C}"/>
                    </a:ext>
                  </a:extLst>
                </p14:cNvPr>
                <p14:cNvContentPartPr/>
                <p14:nvPr/>
              </p14:nvContentPartPr>
              <p14:xfrm>
                <a:off x="1236030" y="5157565"/>
                <a:ext cx="24120" cy="32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E75A0BB-9ED5-EF4A-A6DB-F41DDD29A08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227030" y="5148565"/>
                  <a:ext cx="41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67" name="Ink 34">
                  <a:extLst>
                    <a:ext uri="{FF2B5EF4-FFF2-40B4-BE49-F238E27FC236}">
                      <a16:creationId xmlns="" xmlns:a16="http://schemas.microsoft.com/office/drawing/2014/main" id="{6015549F-CECB-D241-81A6-75F92840B54F}"/>
                    </a:ext>
                  </a:extLst>
                </p14:cNvPr>
                <p14:cNvContentPartPr/>
                <p14:nvPr/>
              </p14:nvContentPartPr>
              <p14:xfrm>
                <a:off x="909150" y="5171245"/>
                <a:ext cx="27000" cy="16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015549F-CECB-D241-81A6-75F92840B5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00510" y="5162605"/>
                  <a:ext cx="446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68" name="Ink 35">
                  <a:extLst>
                    <a:ext uri="{FF2B5EF4-FFF2-40B4-BE49-F238E27FC236}">
                      <a16:creationId xmlns="" xmlns:a16="http://schemas.microsoft.com/office/drawing/2014/main" id="{8A73F0DB-C097-D947-8D43-44A8CCAB14C3}"/>
                    </a:ext>
                  </a:extLst>
                </p14:cNvPr>
                <p14:cNvContentPartPr/>
                <p14:nvPr/>
              </p14:nvContentPartPr>
              <p14:xfrm>
                <a:off x="805830" y="5168005"/>
                <a:ext cx="24480" cy="252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A73F0DB-C097-D947-8D43-44A8CCAB14C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97190" y="5159365"/>
                  <a:ext cx="4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9" name="Ink 37">
                  <a:extLst>
                    <a:ext uri="{FF2B5EF4-FFF2-40B4-BE49-F238E27FC236}">
                      <a16:creationId xmlns="" xmlns:a16="http://schemas.microsoft.com/office/drawing/2014/main" id="{69E5C2B0-6A49-574E-88D0-A6224E205D64}"/>
                    </a:ext>
                  </a:extLst>
                </p14:cNvPr>
                <p14:cNvContentPartPr/>
                <p14:nvPr/>
              </p14:nvContentPartPr>
              <p14:xfrm>
                <a:off x="697110" y="5177725"/>
                <a:ext cx="27360" cy="20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9E5C2B0-6A49-574E-88D0-A6224E205D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8110" y="5169085"/>
                  <a:ext cx="45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70" name="Ink 38">
                  <a:extLst>
                    <a:ext uri="{FF2B5EF4-FFF2-40B4-BE49-F238E27FC236}">
                      <a16:creationId xmlns="" xmlns:a16="http://schemas.microsoft.com/office/drawing/2014/main" id="{32E496AC-1F04-3240-A954-B139D7598E10}"/>
                    </a:ext>
                  </a:extLst>
                </p14:cNvPr>
                <p14:cNvContentPartPr/>
                <p14:nvPr/>
              </p14:nvContentPartPr>
              <p14:xfrm>
                <a:off x="1151430" y="5094565"/>
                <a:ext cx="21960" cy="187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32E496AC-1F04-3240-A954-B139D7598E1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2790" y="5085925"/>
                  <a:ext cx="39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71" name="Ink 39">
                  <a:extLst>
                    <a:ext uri="{FF2B5EF4-FFF2-40B4-BE49-F238E27FC236}">
                      <a16:creationId xmlns="" xmlns:a16="http://schemas.microsoft.com/office/drawing/2014/main" id="{CC159FC4-C526-E043-A39A-116346C2917F}"/>
                    </a:ext>
                  </a:extLst>
                </p14:cNvPr>
                <p14:cNvContentPartPr/>
                <p14:nvPr/>
              </p14:nvContentPartPr>
              <p14:xfrm>
                <a:off x="1256910" y="5087725"/>
                <a:ext cx="14400" cy="24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C159FC4-C526-E043-A39A-116346C2917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248270" y="5078725"/>
                  <a:ext cx="32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72" name="Ink 40">
                  <a:extLst>
                    <a:ext uri="{FF2B5EF4-FFF2-40B4-BE49-F238E27FC236}">
                      <a16:creationId xmlns="" xmlns:a16="http://schemas.microsoft.com/office/drawing/2014/main" id="{B2DFBD0D-F3F8-D041-BC6B-51B5E6369EB4}"/>
                    </a:ext>
                  </a:extLst>
                </p14:cNvPr>
                <p14:cNvContentPartPr/>
                <p14:nvPr/>
              </p14:nvContentPartPr>
              <p14:xfrm>
                <a:off x="1192110" y="5000245"/>
                <a:ext cx="18000" cy="27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DFBD0D-F3F8-D041-BC6B-51B5E6369EB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83470" y="4991605"/>
                  <a:ext cx="356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73" name="Ink 41">
                  <a:extLst>
                    <a:ext uri="{FF2B5EF4-FFF2-40B4-BE49-F238E27FC236}">
                      <a16:creationId xmlns="" xmlns:a16="http://schemas.microsoft.com/office/drawing/2014/main" id="{6B605822-3BCE-D547-B4AF-83600BE4F586}"/>
                    </a:ext>
                  </a:extLst>
                </p14:cNvPr>
                <p14:cNvContentPartPr/>
                <p14:nvPr/>
              </p14:nvContentPartPr>
              <p14:xfrm>
                <a:off x="872790" y="5082685"/>
                <a:ext cx="18000" cy="216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B605822-3BCE-D547-B4AF-83600BE4F58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63790" y="5074045"/>
                  <a:ext cx="3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74" name="Ink 42">
                  <a:extLst>
                    <a:ext uri="{FF2B5EF4-FFF2-40B4-BE49-F238E27FC236}">
                      <a16:creationId xmlns="" xmlns:a16="http://schemas.microsoft.com/office/drawing/2014/main" id="{8F8D9B30-F11D-F342-A8ED-2F8AAAA48E50}"/>
                    </a:ext>
                  </a:extLst>
                </p14:cNvPr>
                <p14:cNvContentPartPr/>
                <p14:nvPr/>
              </p14:nvContentPartPr>
              <p14:xfrm>
                <a:off x="752550" y="5087365"/>
                <a:ext cx="24840" cy="262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F8D9B30-F11D-F342-A8ED-2F8AAAA48E5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43910" y="5078365"/>
                  <a:ext cx="4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75" name="Ink 43">
                  <a:extLst>
                    <a:ext uri="{FF2B5EF4-FFF2-40B4-BE49-F238E27FC236}">
                      <a16:creationId xmlns="" xmlns:a16="http://schemas.microsoft.com/office/drawing/2014/main" id="{9076E8D5-6DC1-0C4B-A1E6-FEC26AE1458D}"/>
                    </a:ext>
                  </a:extLst>
                </p14:cNvPr>
                <p14:cNvContentPartPr/>
                <p14:nvPr/>
              </p14:nvContentPartPr>
              <p14:xfrm>
                <a:off x="662550" y="5094565"/>
                <a:ext cx="29880" cy="11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076E8D5-6DC1-0C4B-A1E6-FEC26AE1458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53910" y="5085565"/>
                  <a:ext cx="475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76" name="Ink 44">
                  <a:extLst>
                    <a:ext uri="{FF2B5EF4-FFF2-40B4-BE49-F238E27FC236}">
                      <a16:creationId xmlns="" xmlns:a16="http://schemas.microsoft.com/office/drawing/2014/main" id="{D448DE5A-F51F-514F-B9A6-BE252A41FDB1}"/>
                    </a:ext>
                  </a:extLst>
                </p14:cNvPr>
                <p14:cNvContentPartPr/>
                <p14:nvPr/>
              </p14:nvContentPartPr>
              <p14:xfrm>
                <a:off x="835350" y="4986205"/>
                <a:ext cx="27000" cy="19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48DE5A-F51F-514F-B9A6-BE252A41FDB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26710" y="4977205"/>
                  <a:ext cx="44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77" name="Ink 45">
                  <a:extLst>
                    <a:ext uri="{FF2B5EF4-FFF2-40B4-BE49-F238E27FC236}">
                      <a16:creationId xmlns="" xmlns:a16="http://schemas.microsoft.com/office/drawing/2014/main" id="{265EB1DA-211E-8046-A132-A507B309F4E2}"/>
                    </a:ext>
                  </a:extLst>
                </p14:cNvPr>
                <p14:cNvContentPartPr/>
                <p14:nvPr/>
              </p14:nvContentPartPr>
              <p14:xfrm>
                <a:off x="714750" y="4990165"/>
                <a:ext cx="24120" cy="15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65EB1DA-211E-8046-A132-A507B309F4E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06110" y="4981525"/>
                  <a:ext cx="4176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78" name="Ink 46">
                  <a:extLst>
                    <a:ext uri="{FF2B5EF4-FFF2-40B4-BE49-F238E27FC236}">
                      <a16:creationId xmlns="" xmlns:a16="http://schemas.microsoft.com/office/drawing/2014/main" id="{DD9039A5-273B-4C44-945D-C5A827B54F94}"/>
                    </a:ext>
                  </a:extLst>
                </p14:cNvPr>
                <p14:cNvContentPartPr/>
                <p14:nvPr/>
              </p14:nvContentPartPr>
              <p14:xfrm>
                <a:off x="1167630" y="4876405"/>
                <a:ext cx="14760" cy="18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D9039A5-273B-4C44-945D-C5A827B54F9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58990" y="4867405"/>
                  <a:ext cx="3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79" name="Ink 47">
                  <a:extLst>
                    <a:ext uri="{FF2B5EF4-FFF2-40B4-BE49-F238E27FC236}">
                      <a16:creationId xmlns="" xmlns:a16="http://schemas.microsoft.com/office/drawing/2014/main" id="{FC45BD8F-A47A-8A4F-860E-75AF51ED6EAA}"/>
                    </a:ext>
                  </a:extLst>
                </p14:cNvPr>
                <p14:cNvContentPartPr/>
                <p14:nvPr/>
              </p14:nvContentPartPr>
              <p14:xfrm>
                <a:off x="1248990" y="4772365"/>
                <a:ext cx="23040" cy="16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C45BD8F-A47A-8A4F-860E-75AF51ED6EAA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39990" y="4763725"/>
                  <a:ext cx="40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80" name="Ink 48">
                  <a:extLst>
                    <a:ext uri="{FF2B5EF4-FFF2-40B4-BE49-F238E27FC236}">
                      <a16:creationId xmlns="" xmlns:a16="http://schemas.microsoft.com/office/drawing/2014/main" id="{AA025617-629A-4148-BE78-7F6AEB8D0ED7}"/>
                    </a:ext>
                  </a:extLst>
                </p14:cNvPr>
                <p14:cNvContentPartPr/>
                <p14:nvPr/>
              </p14:nvContentPartPr>
              <p14:xfrm>
                <a:off x="1196790" y="4618645"/>
                <a:ext cx="14040" cy="198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A025617-629A-4148-BE78-7F6AEB8D0ED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88150" y="4609645"/>
                  <a:ext cx="31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81" name="Ink 49">
                  <a:extLst>
                    <a:ext uri="{FF2B5EF4-FFF2-40B4-BE49-F238E27FC236}">
                      <a16:creationId xmlns="" xmlns:a16="http://schemas.microsoft.com/office/drawing/2014/main" id="{E1987D90-CA61-F943-A3C2-084EC3132A67}"/>
                    </a:ext>
                  </a:extLst>
                </p14:cNvPr>
                <p14:cNvContentPartPr/>
                <p14:nvPr/>
              </p14:nvContentPartPr>
              <p14:xfrm>
                <a:off x="1242870" y="4317685"/>
                <a:ext cx="27360" cy="26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1987D90-CA61-F943-A3C2-084EC3132A6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233870" y="4308685"/>
                  <a:ext cx="45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82" name="Ink 50">
                  <a:extLst>
                    <a:ext uri="{FF2B5EF4-FFF2-40B4-BE49-F238E27FC236}">
                      <a16:creationId xmlns="" xmlns:a16="http://schemas.microsoft.com/office/drawing/2014/main" id="{89C38B02-ACFE-C940-AAF9-376AB207800D}"/>
                    </a:ext>
                  </a:extLst>
                </p14:cNvPr>
                <p14:cNvContentPartPr/>
                <p14:nvPr/>
              </p14:nvContentPartPr>
              <p14:xfrm>
                <a:off x="1115790" y="4233445"/>
                <a:ext cx="17640" cy="11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C38B02-ACFE-C940-AAF9-376AB207800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07150" y="4224805"/>
                  <a:ext cx="352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83" name="Ink 51">
                  <a:extLst>
                    <a:ext uri="{FF2B5EF4-FFF2-40B4-BE49-F238E27FC236}">
                      <a16:creationId xmlns="" xmlns:a16="http://schemas.microsoft.com/office/drawing/2014/main" id="{D650C4AC-2F51-E248-95F8-8DD5A886D39E}"/>
                    </a:ext>
                  </a:extLst>
                </p14:cNvPr>
                <p14:cNvContentPartPr/>
                <p14:nvPr/>
              </p14:nvContentPartPr>
              <p14:xfrm>
                <a:off x="936510" y="4994125"/>
                <a:ext cx="17640" cy="33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50C4AC-2F51-E248-95F8-8DD5A886D39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27510" y="4985125"/>
                  <a:ext cx="3528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84" name="Ink 52">
                  <a:extLst>
                    <a:ext uri="{FF2B5EF4-FFF2-40B4-BE49-F238E27FC236}">
                      <a16:creationId xmlns="" xmlns:a16="http://schemas.microsoft.com/office/drawing/2014/main" id="{58034F5F-50A9-9343-8434-20FFF14D6A09}"/>
                    </a:ext>
                  </a:extLst>
                </p14:cNvPr>
                <p14:cNvContentPartPr/>
                <p14:nvPr/>
              </p14:nvContentPartPr>
              <p14:xfrm>
                <a:off x="864870" y="4875685"/>
                <a:ext cx="25200" cy="27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8034F5F-50A9-9343-8434-20FFF14D6A0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56230" y="4867045"/>
                  <a:ext cx="4284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85" name="Ink 53">
                  <a:extLst>
                    <a:ext uri="{FF2B5EF4-FFF2-40B4-BE49-F238E27FC236}">
                      <a16:creationId xmlns="" xmlns:a16="http://schemas.microsoft.com/office/drawing/2014/main" id="{38B3D20A-4883-2643-9130-9CD0D16C1255}"/>
                    </a:ext>
                  </a:extLst>
                </p14:cNvPr>
                <p14:cNvContentPartPr/>
                <p14:nvPr/>
              </p14:nvContentPartPr>
              <p14:xfrm>
                <a:off x="753270" y="4794325"/>
                <a:ext cx="15840" cy="356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8B3D20A-4883-2643-9130-9CD0D16C125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44630" y="4785325"/>
                  <a:ext cx="334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86" name="Ink 54">
                  <a:extLst>
                    <a:ext uri="{FF2B5EF4-FFF2-40B4-BE49-F238E27FC236}">
                      <a16:creationId xmlns="" xmlns:a16="http://schemas.microsoft.com/office/drawing/2014/main" id="{13357DF6-E89A-5844-B791-36E749B6222C}"/>
                    </a:ext>
                  </a:extLst>
                </p14:cNvPr>
                <p14:cNvContentPartPr/>
                <p14:nvPr/>
              </p14:nvContentPartPr>
              <p14:xfrm>
                <a:off x="847590" y="4583005"/>
                <a:ext cx="26280" cy="309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3357DF6-E89A-5844-B791-36E749B6222C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38950" y="4574005"/>
                  <a:ext cx="439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87" name="Ink 55">
                  <a:extLst>
                    <a:ext uri="{FF2B5EF4-FFF2-40B4-BE49-F238E27FC236}">
                      <a16:creationId xmlns="" xmlns:a16="http://schemas.microsoft.com/office/drawing/2014/main" id="{580C4374-C091-064C-8AB2-C14A30FA1433}"/>
                    </a:ext>
                  </a:extLst>
                </p14:cNvPr>
                <p14:cNvContentPartPr/>
                <p14:nvPr/>
              </p14:nvContentPartPr>
              <p14:xfrm>
                <a:off x="702150" y="4527205"/>
                <a:ext cx="24120" cy="237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80C4374-C091-064C-8AB2-C14A30FA143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93510" y="4518565"/>
                  <a:ext cx="417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88" name="Ink 56">
                  <a:extLst>
                    <a:ext uri="{FF2B5EF4-FFF2-40B4-BE49-F238E27FC236}">
                      <a16:creationId xmlns="" xmlns:a16="http://schemas.microsoft.com/office/drawing/2014/main" id="{0790C0CF-79C0-1547-9456-910920988622}"/>
                    </a:ext>
                  </a:extLst>
                </p14:cNvPr>
                <p14:cNvContentPartPr/>
                <p14:nvPr/>
              </p14:nvContentPartPr>
              <p14:xfrm>
                <a:off x="850830" y="4421725"/>
                <a:ext cx="33840" cy="28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790C0CF-79C0-1547-9456-91092098862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2190" y="4413085"/>
                  <a:ext cx="51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89" name="Ink 57">
                  <a:extLst>
                    <a:ext uri="{FF2B5EF4-FFF2-40B4-BE49-F238E27FC236}">
                      <a16:creationId xmlns="" xmlns:a16="http://schemas.microsoft.com/office/drawing/2014/main" id="{BDA49D53-15F5-BA42-B5CA-30BD15B8AB84}"/>
                    </a:ext>
                  </a:extLst>
                </p14:cNvPr>
                <p14:cNvContentPartPr/>
                <p14:nvPr/>
              </p14:nvContentPartPr>
              <p14:xfrm>
                <a:off x="661470" y="4359445"/>
                <a:ext cx="27360" cy="136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BDA49D53-15F5-BA42-B5CA-30BD15B8AB8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52470" y="4350445"/>
                  <a:ext cx="45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90" name="Ink 58">
                  <a:extLst>
                    <a:ext uri="{FF2B5EF4-FFF2-40B4-BE49-F238E27FC236}">
                      <a16:creationId xmlns="" xmlns:a16="http://schemas.microsoft.com/office/drawing/2014/main" id="{8038406B-27FA-EB45-9848-39ED607A3F67}"/>
                    </a:ext>
                  </a:extLst>
                </p14:cNvPr>
                <p14:cNvContentPartPr/>
                <p14:nvPr/>
              </p14:nvContentPartPr>
              <p14:xfrm>
                <a:off x="818430" y="4247485"/>
                <a:ext cx="20160" cy="21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038406B-27FA-EB45-9848-39ED607A3F6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09430" y="4238485"/>
                  <a:ext cx="37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91" name="Ink 59">
                  <a:extLst>
                    <a:ext uri="{FF2B5EF4-FFF2-40B4-BE49-F238E27FC236}">
                      <a16:creationId xmlns="" xmlns:a16="http://schemas.microsoft.com/office/drawing/2014/main" id="{71ABE8BD-81DF-744F-ADEE-0E510A70140B}"/>
                    </a:ext>
                  </a:extLst>
                </p14:cNvPr>
                <p14:cNvContentPartPr/>
                <p14:nvPr/>
              </p14:nvContentPartPr>
              <p14:xfrm>
                <a:off x="629480" y="4083877"/>
                <a:ext cx="22320" cy="28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1ABE8BD-81DF-744F-ADEE-0E510A70140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20480" y="4074877"/>
                  <a:ext cx="39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92" name="Ink 60">
                  <a:extLst>
                    <a:ext uri="{FF2B5EF4-FFF2-40B4-BE49-F238E27FC236}">
                      <a16:creationId xmlns="" xmlns:a16="http://schemas.microsoft.com/office/drawing/2014/main" id="{BA76C46B-3B58-3F49-AC49-C71E749778EB}"/>
                    </a:ext>
                  </a:extLst>
                </p14:cNvPr>
                <p14:cNvContentPartPr/>
                <p14:nvPr/>
              </p14:nvContentPartPr>
              <p14:xfrm>
                <a:off x="834320" y="3886597"/>
                <a:ext cx="25560" cy="30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A76C46B-3B58-3F49-AC49-C71E749778E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5320" y="3877597"/>
                  <a:ext cx="432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93" name="Ink 61">
                  <a:extLst>
                    <a:ext uri="{FF2B5EF4-FFF2-40B4-BE49-F238E27FC236}">
                      <a16:creationId xmlns="" xmlns:a16="http://schemas.microsoft.com/office/drawing/2014/main" id="{6A1E88B0-F090-B84C-BBA3-F80F02B7BD28}"/>
                    </a:ext>
                  </a:extLst>
                </p14:cNvPr>
                <p14:cNvContentPartPr/>
                <p14:nvPr/>
              </p14:nvContentPartPr>
              <p14:xfrm>
                <a:off x="1224200" y="3830797"/>
                <a:ext cx="25200" cy="24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1E88B0-F090-B84C-BBA3-F80F02B7BD2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215560" y="3822157"/>
                  <a:ext cx="42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94" name="Ink 62">
                  <a:extLst>
                    <a:ext uri="{FF2B5EF4-FFF2-40B4-BE49-F238E27FC236}">
                      <a16:creationId xmlns="" xmlns:a16="http://schemas.microsoft.com/office/drawing/2014/main" id="{D4EF50BB-34A1-E346-9010-6A6FE768F520}"/>
                    </a:ext>
                  </a:extLst>
                </p14:cNvPr>
                <p14:cNvContentPartPr/>
                <p14:nvPr/>
              </p14:nvContentPartPr>
              <p14:xfrm>
                <a:off x="1249760" y="3520117"/>
                <a:ext cx="20160" cy="219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4EF50BB-34A1-E346-9010-6A6FE768F52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241120" y="3511477"/>
                  <a:ext cx="37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95" name="Ink 4095">
                  <a:extLst>
                    <a:ext uri="{FF2B5EF4-FFF2-40B4-BE49-F238E27FC236}">
                      <a16:creationId xmlns="" xmlns:a16="http://schemas.microsoft.com/office/drawing/2014/main" id="{05981464-7B7E-9248-A649-9160FDE8EE9F}"/>
                    </a:ext>
                  </a:extLst>
                </p14:cNvPr>
                <p14:cNvContentPartPr/>
                <p14:nvPr/>
              </p14:nvContentPartPr>
              <p14:xfrm>
                <a:off x="1214480" y="3279637"/>
                <a:ext cx="29520" cy="41760"/>
              </p14:xfrm>
            </p:contentPart>
          </mc:Choice>
          <mc:Fallback xmlns="">
            <p:pic>
              <p:nvPicPr>
                <p:cNvPr id="4096" name="Ink 4095">
                  <a:extLst>
                    <a:ext uri="{FF2B5EF4-FFF2-40B4-BE49-F238E27FC236}">
                      <a16:creationId xmlns:a16="http://schemas.microsoft.com/office/drawing/2014/main" id="{05981464-7B7E-9248-A649-9160FDE8EE9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205840" y="3270637"/>
                  <a:ext cx="471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6" name="Ink 4096">
                  <a:extLst>
                    <a:ext uri="{FF2B5EF4-FFF2-40B4-BE49-F238E27FC236}">
                      <a16:creationId xmlns="" xmlns:a16="http://schemas.microsoft.com/office/drawing/2014/main" id="{DDC69454-852F-5C4B-BD37-7421EA8C1BEC}"/>
                    </a:ext>
                  </a:extLst>
                </p14:cNvPr>
                <p14:cNvContentPartPr/>
                <p14:nvPr/>
              </p14:nvContentPartPr>
              <p14:xfrm>
                <a:off x="798320" y="3427597"/>
                <a:ext cx="27000" cy="35280"/>
              </p14:xfrm>
            </p:contentPart>
          </mc:Choice>
          <mc:Fallback xmlns="">
            <p:pic>
              <p:nvPicPr>
                <p:cNvPr id="4097" name="Ink 4096">
                  <a:extLst>
                    <a:ext uri="{FF2B5EF4-FFF2-40B4-BE49-F238E27FC236}">
                      <a16:creationId xmlns:a16="http://schemas.microsoft.com/office/drawing/2014/main" id="{DDC69454-852F-5C4B-BD37-7421EA8C1BE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89320" y="3418957"/>
                  <a:ext cx="446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7" name="Ink 4099">
                  <a:extLst>
                    <a:ext uri="{FF2B5EF4-FFF2-40B4-BE49-F238E27FC236}">
                      <a16:creationId xmlns="" xmlns:a16="http://schemas.microsoft.com/office/drawing/2014/main" id="{88116E68-526C-6548-807C-ACCFC2410F4C}"/>
                    </a:ext>
                  </a:extLst>
                </p14:cNvPr>
                <p14:cNvContentPartPr/>
                <p14:nvPr/>
              </p14:nvContentPartPr>
              <p14:xfrm>
                <a:off x="654320" y="3182077"/>
                <a:ext cx="27720" cy="40680"/>
              </p14:xfrm>
            </p:contentPart>
          </mc:Choice>
          <mc:Fallback xmlns="">
            <p:pic>
              <p:nvPicPr>
                <p:cNvPr id="4100" name="Ink 4099">
                  <a:extLst>
                    <a:ext uri="{FF2B5EF4-FFF2-40B4-BE49-F238E27FC236}">
                      <a16:creationId xmlns:a16="http://schemas.microsoft.com/office/drawing/2014/main" id="{88116E68-526C-6548-807C-ACCFC2410F4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45320" y="3173437"/>
                  <a:ext cx="453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8" name="Ink 4100">
                  <a:extLst>
                    <a:ext uri="{FF2B5EF4-FFF2-40B4-BE49-F238E27FC236}">
                      <a16:creationId xmlns="" xmlns:a16="http://schemas.microsoft.com/office/drawing/2014/main" id="{80BAAFE7-3DCD-6C4E-A4DE-4D7B4A480330}"/>
                    </a:ext>
                  </a:extLst>
                </p14:cNvPr>
                <p14:cNvContentPartPr/>
                <p14:nvPr/>
              </p14:nvContentPartPr>
              <p14:xfrm>
                <a:off x="919640" y="3075877"/>
                <a:ext cx="27360" cy="24840"/>
              </p14:xfrm>
            </p:contentPart>
          </mc:Choice>
          <mc:Fallback xmlns="">
            <p:pic>
              <p:nvPicPr>
                <p:cNvPr id="4101" name="Ink 4100">
                  <a:extLst>
                    <a:ext uri="{FF2B5EF4-FFF2-40B4-BE49-F238E27FC236}">
                      <a16:creationId xmlns:a16="http://schemas.microsoft.com/office/drawing/2014/main" id="{80BAAFE7-3DCD-6C4E-A4DE-4D7B4A48033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10640" y="3067237"/>
                  <a:ext cx="45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9" name="Ink 4101">
                  <a:extLst>
                    <a:ext uri="{FF2B5EF4-FFF2-40B4-BE49-F238E27FC236}">
                      <a16:creationId xmlns="" xmlns:a16="http://schemas.microsoft.com/office/drawing/2014/main" id="{01D6A79E-16D9-474B-ACA7-D96CC848789E}"/>
                    </a:ext>
                  </a:extLst>
                </p14:cNvPr>
                <p14:cNvContentPartPr/>
                <p14:nvPr/>
              </p14:nvContentPartPr>
              <p14:xfrm>
                <a:off x="608040" y="3649622"/>
                <a:ext cx="25560" cy="24480"/>
              </p14:xfrm>
            </p:contentPart>
          </mc:Choice>
          <mc:Fallback xmlns="">
            <p:pic>
              <p:nvPicPr>
                <p:cNvPr id="4102" name="Ink 4101">
                  <a:extLst>
                    <a:ext uri="{FF2B5EF4-FFF2-40B4-BE49-F238E27FC236}">
                      <a16:creationId xmlns:a16="http://schemas.microsoft.com/office/drawing/2014/main" id="{01D6A79E-16D9-474B-ACA7-D96CC848789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99040" y="3640622"/>
                  <a:ext cx="43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100" name="Ink 4102">
                  <a:extLst>
                    <a:ext uri="{FF2B5EF4-FFF2-40B4-BE49-F238E27FC236}">
                      <a16:creationId xmlns="" xmlns:a16="http://schemas.microsoft.com/office/drawing/2014/main" id="{C59096C8-4A3B-6441-86B8-85FC54877BDE}"/>
                    </a:ext>
                  </a:extLst>
                </p14:cNvPr>
                <p14:cNvContentPartPr/>
                <p14:nvPr/>
              </p14:nvContentPartPr>
              <p14:xfrm>
                <a:off x="773280" y="2829182"/>
                <a:ext cx="24480" cy="27000"/>
              </p14:xfrm>
            </p:contentPart>
          </mc:Choice>
          <mc:Fallback xmlns="">
            <p:pic>
              <p:nvPicPr>
                <p:cNvPr id="4103" name="Ink 4102">
                  <a:extLst>
                    <a:ext uri="{FF2B5EF4-FFF2-40B4-BE49-F238E27FC236}">
                      <a16:creationId xmlns:a16="http://schemas.microsoft.com/office/drawing/2014/main" id="{C59096C8-4A3B-6441-86B8-85FC54877BD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64640" y="2820182"/>
                  <a:ext cx="421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101" name="Ink 4103">
                  <a:extLst>
                    <a:ext uri="{FF2B5EF4-FFF2-40B4-BE49-F238E27FC236}">
                      <a16:creationId xmlns="" xmlns:a16="http://schemas.microsoft.com/office/drawing/2014/main" id="{9F5362F0-E931-6545-83F9-C1F0A46C6737}"/>
                    </a:ext>
                  </a:extLst>
                </p14:cNvPr>
                <p14:cNvContentPartPr/>
                <p14:nvPr/>
              </p14:nvContentPartPr>
              <p14:xfrm>
                <a:off x="978840" y="1964462"/>
                <a:ext cx="21240" cy="27000"/>
              </p14:xfrm>
            </p:contentPart>
          </mc:Choice>
          <mc:Fallback xmlns="">
            <p:pic>
              <p:nvPicPr>
                <p:cNvPr id="4104" name="Ink 4103">
                  <a:extLst>
                    <a:ext uri="{FF2B5EF4-FFF2-40B4-BE49-F238E27FC236}">
                      <a16:creationId xmlns:a16="http://schemas.microsoft.com/office/drawing/2014/main" id="{9F5362F0-E931-6545-83F9-C1F0A46C673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69840" y="1955462"/>
                  <a:ext cx="38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02" name="Ink 4104">
                  <a:extLst>
                    <a:ext uri="{FF2B5EF4-FFF2-40B4-BE49-F238E27FC236}">
                      <a16:creationId xmlns="" xmlns:a16="http://schemas.microsoft.com/office/drawing/2014/main" id="{7E7F48FF-8A0F-0B45-93C2-CCB16EBF2E57}"/>
                    </a:ext>
                  </a:extLst>
                </p14:cNvPr>
                <p14:cNvContentPartPr/>
                <p14:nvPr/>
              </p14:nvContentPartPr>
              <p14:xfrm>
                <a:off x="1198440" y="1955822"/>
                <a:ext cx="15120" cy="37080"/>
              </p14:xfrm>
            </p:contentPart>
          </mc:Choice>
          <mc:Fallback xmlns="">
            <p:pic>
              <p:nvPicPr>
                <p:cNvPr id="4105" name="Ink 4104">
                  <a:extLst>
                    <a:ext uri="{FF2B5EF4-FFF2-40B4-BE49-F238E27FC236}">
                      <a16:creationId xmlns:a16="http://schemas.microsoft.com/office/drawing/2014/main" id="{7E7F48FF-8A0F-0B45-93C2-CCB16EBF2E57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89440" y="1947182"/>
                  <a:ext cx="327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03" name="Ink 4105">
                  <a:extLst>
                    <a:ext uri="{FF2B5EF4-FFF2-40B4-BE49-F238E27FC236}">
                      <a16:creationId xmlns="" xmlns:a16="http://schemas.microsoft.com/office/drawing/2014/main" id="{A11C8FFE-B616-7B41-8B6B-1EA6A6A10441}"/>
                    </a:ext>
                  </a:extLst>
                </p14:cNvPr>
                <p14:cNvContentPartPr/>
                <p14:nvPr/>
              </p14:nvContentPartPr>
              <p14:xfrm>
                <a:off x="864000" y="1969862"/>
                <a:ext cx="15840" cy="21600"/>
              </p14:xfrm>
            </p:contentPart>
          </mc:Choice>
          <mc:Fallback xmlns="">
            <p:pic>
              <p:nvPicPr>
                <p:cNvPr id="4106" name="Ink 4105">
                  <a:extLst>
                    <a:ext uri="{FF2B5EF4-FFF2-40B4-BE49-F238E27FC236}">
                      <a16:creationId xmlns:a16="http://schemas.microsoft.com/office/drawing/2014/main" id="{A11C8FFE-B616-7B41-8B6B-1EA6A6A1044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55000" y="1960862"/>
                  <a:ext cx="334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104" name="Ink 4106">
                  <a:extLst>
                    <a:ext uri="{FF2B5EF4-FFF2-40B4-BE49-F238E27FC236}">
                      <a16:creationId xmlns="" xmlns:a16="http://schemas.microsoft.com/office/drawing/2014/main" id="{80163C2D-105B-1E4E-84C3-632869EC6619}"/>
                    </a:ext>
                  </a:extLst>
                </p14:cNvPr>
                <p14:cNvContentPartPr/>
                <p14:nvPr/>
              </p14:nvContentPartPr>
              <p14:xfrm>
                <a:off x="716400" y="1959422"/>
                <a:ext cx="18720" cy="32760"/>
              </p14:xfrm>
            </p:contentPart>
          </mc:Choice>
          <mc:Fallback xmlns="">
            <p:pic>
              <p:nvPicPr>
                <p:cNvPr id="4107" name="Ink 4106">
                  <a:extLst>
                    <a:ext uri="{FF2B5EF4-FFF2-40B4-BE49-F238E27FC236}">
                      <a16:creationId xmlns:a16="http://schemas.microsoft.com/office/drawing/2014/main" id="{80163C2D-105B-1E4E-84C3-632869EC661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07400" y="1950782"/>
                  <a:ext cx="36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105" name="Ink 4107">
                  <a:extLst>
                    <a:ext uri="{FF2B5EF4-FFF2-40B4-BE49-F238E27FC236}">
                      <a16:creationId xmlns="" xmlns:a16="http://schemas.microsoft.com/office/drawing/2014/main" id="{0A3EF9BD-DD03-3144-91A6-976881DF8E13}"/>
                    </a:ext>
                  </a:extLst>
                </p14:cNvPr>
                <p14:cNvContentPartPr/>
                <p14:nvPr/>
              </p14:nvContentPartPr>
              <p14:xfrm>
                <a:off x="594720" y="1959782"/>
                <a:ext cx="21240" cy="37080"/>
              </p14:xfrm>
            </p:contentPart>
          </mc:Choice>
          <mc:Fallback xmlns="">
            <p:pic>
              <p:nvPicPr>
                <p:cNvPr id="4108" name="Ink 4107">
                  <a:extLst>
                    <a:ext uri="{FF2B5EF4-FFF2-40B4-BE49-F238E27FC236}">
                      <a16:creationId xmlns:a16="http://schemas.microsoft.com/office/drawing/2014/main" id="{0A3EF9BD-DD03-3144-91A6-976881DF8E13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86080" y="1950782"/>
                  <a:ext cx="388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106" name="Ink 4108">
                  <a:extLst>
                    <a:ext uri="{FF2B5EF4-FFF2-40B4-BE49-F238E27FC236}">
                      <a16:creationId xmlns="" xmlns:a16="http://schemas.microsoft.com/office/drawing/2014/main" id="{C25FA5E0-E23E-5345-8E89-61225DD29546}"/>
                    </a:ext>
                  </a:extLst>
                </p14:cNvPr>
                <p14:cNvContentPartPr/>
                <p14:nvPr/>
              </p14:nvContentPartPr>
              <p14:xfrm>
                <a:off x="964440" y="2109902"/>
                <a:ext cx="24120" cy="30960"/>
              </p14:xfrm>
            </p:contentPart>
          </mc:Choice>
          <mc:Fallback xmlns="">
            <p:pic>
              <p:nvPicPr>
                <p:cNvPr id="4109" name="Ink 4108">
                  <a:extLst>
                    <a:ext uri="{FF2B5EF4-FFF2-40B4-BE49-F238E27FC236}">
                      <a16:creationId xmlns:a16="http://schemas.microsoft.com/office/drawing/2014/main" id="{C25FA5E0-E23E-5345-8E89-61225DD29546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55800" y="2100902"/>
                  <a:ext cx="417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7" name="Ink 4109">
                  <a:extLst>
                    <a:ext uri="{FF2B5EF4-FFF2-40B4-BE49-F238E27FC236}">
                      <a16:creationId xmlns="" xmlns:a16="http://schemas.microsoft.com/office/drawing/2014/main" id="{7114B633-9A1E-2A45-A488-D23B5881F958}"/>
                    </a:ext>
                  </a:extLst>
                </p14:cNvPr>
                <p14:cNvContentPartPr/>
                <p14:nvPr/>
              </p14:nvContentPartPr>
              <p14:xfrm>
                <a:off x="822600" y="2128262"/>
                <a:ext cx="34200" cy="18360"/>
              </p14:xfrm>
            </p:contentPart>
          </mc:Choice>
          <mc:Fallback xmlns="">
            <p:pic>
              <p:nvPicPr>
                <p:cNvPr id="4110" name="Ink 4109">
                  <a:extLst>
                    <a:ext uri="{FF2B5EF4-FFF2-40B4-BE49-F238E27FC236}">
                      <a16:creationId xmlns:a16="http://schemas.microsoft.com/office/drawing/2014/main" id="{7114B633-9A1E-2A45-A488-D23B5881F958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13600" y="2119622"/>
                  <a:ext cx="5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108" name="Ink 4110">
                  <a:extLst>
                    <a:ext uri="{FF2B5EF4-FFF2-40B4-BE49-F238E27FC236}">
                      <a16:creationId xmlns="" xmlns:a16="http://schemas.microsoft.com/office/drawing/2014/main" id="{8F1F0110-7D83-5E4C-9A1D-557E12621177}"/>
                    </a:ext>
                  </a:extLst>
                </p14:cNvPr>
                <p14:cNvContentPartPr/>
                <p14:nvPr/>
              </p14:nvContentPartPr>
              <p14:xfrm>
                <a:off x="637560" y="2126462"/>
                <a:ext cx="20880" cy="18000"/>
              </p14:xfrm>
            </p:contentPart>
          </mc:Choice>
          <mc:Fallback xmlns="">
            <p:pic>
              <p:nvPicPr>
                <p:cNvPr id="4111" name="Ink 4110">
                  <a:extLst>
                    <a:ext uri="{FF2B5EF4-FFF2-40B4-BE49-F238E27FC236}">
                      <a16:creationId xmlns:a16="http://schemas.microsoft.com/office/drawing/2014/main" id="{8F1F0110-7D83-5E4C-9A1D-557E1262117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28560" y="2117462"/>
                  <a:ext cx="38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109" name="Ink 4111">
                  <a:extLst>
                    <a:ext uri="{FF2B5EF4-FFF2-40B4-BE49-F238E27FC236}">
                      <a16:creationId xmlns="" xmlns:a16="http://schemas.microsoft.com/office/drawing/2014/main" id="{2570855F-44CA-B84F-8354-B5D78C902F56}"/>
                    </a:ext>
                  </a:extLst>
                </p14:cNvPr>
                <p14:cNvContentPartPr/>
                <p14:nvPr/>
              </p14:nvContentPartPr>
              <p14:xfrm>
                <a:off x="1225440" y="2129342"/>
                <a:ext cx="14760" cy="28440"/>
              </p14:xfrm>
            </p:contentPart>
          </mc:Choice>
          <mc:Fallback xmlns="">
            <p:pic>
              <p:nvPicPr>
                <p:cNvPr id="4112" name="Ink 4111">
                  <a:extLst>
                    <a:ext uri="{FF2B5EF4-FFF2-40B4-BE49-F238E27FC236}">
                      <a16:creationId xmlns:a16="http://schemas.microsoft.com/office/drawing/2014/main" id="{2570855F-44CA-B84F-8354-B5D78C902F5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216800" y="2120342"/>
                  <a:ext cx="324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10" name="Ink 4112">
                  <a:extLst>
                    <a:ext uri="{FF2B5EF4-FFF2-40B4-BE49-F238E27FC236}">
                      <a16:creationId xmlns="" xmlns:a16="http://schemas.microsoft.com/office/drawing/2014/main" id="{487EC29D-78FA-944F-9FDF-8117DC31AC76}"/>
                    </a:ext>
                  </a:extLst>
                </p14:cNvPr>
                <p14:cNvContentPartPr/>
                <p14:nvPr/>
              </p14:nvContentPartPr>
              <p14:xfrm>
                <a:off x="912600" y="2258582"/>
                <a:ext cx="21240" cy="30600"/>
              </p14:xfrm>
            </p:contentPart>
          </mc:Choice>
          <mc:Fallback xmlns="">
            <p:pic>
              <p:nvPicPr>
                <p:cNvPr id="4113" name="Ink 4112">
                  <a:extLst>
                    <a:ext uri="{FF2B5EF4-FFF2-40B4-BE49-F238E27FC236}">
                      <a16:creationId xmlns:a16="http://schemas.microsoft.com/office/drawing/2014/main" id="{487EC29D-78FA-944F-9FDF-8117DC31AC76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03960" y="2249942"/>
                  <a:ext cx="3888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11" name="Ink 4113">
                  <a:extLst>
                    <a:ext uri="{FF2B5EF4-FFF2-40B4-BE49-F238E27FC236}">
                      <a16:creationId xmlns="" xmlns:a16="http://schemas.microsoft.com/office/drawing/2014/main" id="{9E6FB958-E7B4-1F47-9FC7-BA8ED2935C3C}"/>
                    </a:ext>
                  </a:extLst>
                </p14:cNvPr>
                <p14:cNvContentPartPr/>
                <p14:nvPr/>
              </p14:nvContentPartPr>
              <p14:xfrm>
                <a:off x="758880" y="2277302"/>
                <a:ext cx="32040" cy="28800"/>
              </p14:xfrm>
            </p:contentPart>
          </mc:Choice>
          <mc:Fallback xmlns="">
            <p:pic>
              <p:nvPicPr>
                <p:cNvPr id="4114" name="Ink 4113">
                  <a:extLst>
                    <a:ext uri="{FF2B5EF4-FFF2-40B4-BE49-F238E27FC236}">
                      <a16:creationId xmlns:a16="http://schemas.microsoft.com/office/drawing/2014/main" id="{9E6FB958-E7B4-1F47-9FC7-BA8ED2935C3C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49880" y="2268662"/>
                  <a:ext cx="49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12" name="Ink 4114">
                  <a:extLst>
                    <a:ext uri="{FF2B5EF4-FFF2-40B4-BE49-F238E27FC236}">
                      <a16:creationId xmlns="" xmlns:a16="http://schemas.microsoft.com/office/drawing/2014/main" id="{A9ABD524-C172-8643-A5F1-CDEDCDE64BBF}"/>
                    </a:ext>
                  </a:extLst>
                </p14:cNvPr>
                <p14:cNvContentPartPr/>
                <p14:nvPr/>
              </p14:nvContentPartPr>
              <p14:xfrm>
                <a:off x="625680" y="2343182"/>
                <a:ext cx="16560" cy="38160"/>
              </p14:xfrm>
            </p:contentPart>
          </mc:Choice>
          <mc:Fallback xmlns="">
            <p:pic>
              <p:nvPicPr>
                <p:cNvPr id="4115" name="Ink 4114">
                  <a:extLst>
                    <a:ext uri="{FF2B5EF4-FFF2-40B4-BE49-F238E27FC236}">
                      <a16:creationId xmlns:a16="http://schemas.microsoft.com/office/drawing/2014/main" id="{A9ABD524-C172-8643-A5F1-CDEDCDE64BB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17040" y="2334182"/>
                  <a:ext cx="34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13" name="Ink 4115">
                  <a:extLst>
                    <a:ext uri="{FF2B5EF4-FFF2-40B4-BE49-F238E27FC236}">
                      <a16:creationId xmlns="" xmlns:a16="http://schemas.microsoft.com/office/drawing/2014/main" id="{E8883B7E-8602-7C46-AE61-4D93BEDA7714}"/>
                    </a:ext>
                  </a:extLst>
                </p14:cNvPr>
                <p14:cNvContentPartPr/>
                <p14:nvPr/>
              </p14:nvContentPartPr>
              <p14:xfrm>
                <a:off x="902160" y="1856822"/>
                <a:ext cx="29520" cy="20160"/>
              </p14:xfrm>
            </p:contentPart>
          </mc:Choice>
          <mc:Fallback xmlns="">
            <p:pic>
              <p:nvPicPr>
                <p:cNvPr id="4116" name="Ink 4115">
                  <a:extLst>
                    <a:ext uri="{FF2B5EF4-FFF2-40B4-BE49-F238E27FC236}">
                      <a16:creationId xmlns:a16="http://schemas.microsoft.com/office/drawing/2014/main" id="{E8883B7E-8602-7C46-AE61-4D93BEDA7714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93160" y="1848182"/>
                  <a:ext cx="47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14" name="Ink 4116">
                  <a:extLst>
                    <a:ext uri="{FF2B5EF4-FFF2-40B4-BE49-F238E27FC236}">
                      <a16:creationId xmlns="" xmlns:a16="http://schemas.microsoft.com/office/drawing/2014/main" id="{0F9C75C8-8E06-414A-8582-31F066C76356}"/>
                    </a:ext>
                  </a:extLst>
                </p14:cNvPr>
                <p14:cNvContentPartPr/>
                <p14:nvPr/>
              </p14:nvContentPartPr>
              <p14:xfrm>
                <a:off x="740520" y="1811462"/>
                <a:ext cx="22320" cy="29160"/>
              </p14:xfrm>
            </p:contentPart>
          </mc:Choice>
          <mc:Fallback xmlns="">
            <p:pic>
              <p:nvPicPr>
                <p:cNvPr id="4117" name="Ink 4116">
                  <a:extLst>
                    <a:ext uri="{FF2B5EF4-FFF2-40B4-BE49-F238E27FC236}">
                      <a16:creationId xmlns:a16="http://schemas.microsoft.com/office/drawing/2014/main" id="{0F9C75C8-8E06-414A-8582-31F066C7635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1880" y="1802822"/>
                  <a:ext cx="399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15" name="Ink 4117">
                  <a:extLst>
                    <a:ext uri="{FF2B5EF4-FFF2-40B4-BE49-F238E27FC236}">
                      <a16:creationId xmlns="" xmlns:a16="http://schemas.microsoft.com/office/drawing/2014/main" id="{B65725F8-580A-E648-8257-CD5AB2399261}"/>
                    </a:ext>
                  </a:extLst>
                </p14:cNvPr>
                <p14:cNvContentPartPr/>
                <p14:nvPr/>
              </p14:nvContentPartPr>
              <p14:xfrm>
                <a:off x="609480" y="1743422"/>
                <a:ext cx="14400" cy="16560"/>
              </p14:xfrm>
            </p:contentPart>
          </mc:Choice>
          <mc:Fallback xmlns="">
            <p:pic>
              <p:nvPicPr>
                <p:cNvPr id="4118" name="Ink 4117">
                  <a:extLst>
                    <a:ext uri="{FF2B5EF4-FFF2-40B4-BE49-F238E27FC236}">
                      <a16:creationId xmlns:a16="http://schemas.microsoft.com/office/drawing/2014/main" id="{B65725F8-580A-E648-8257-CD5AB2399261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600840" y="1734422"/>
                  <a:ext cx="32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16" name="Ink 4118">
                  <a:extLst>
                    <a:ext uri="{FF2B5EF4-FFF2-40B4-BE49-F238E27FC236}">
                      <a16:creationId xmlns="" xmlns:a16="http://schemas.microsoft.com/office/drawing/2014/main" id="{FFB9419E-3350-7B41-9C1D-F5D313A66C12}"/>
                    </a:ext>
                  </a:extLst>
                </p14:cNvPr>
                <p14:cNvContentPartPr/>
                <p14:nvPr/>
              </p14:nvContentPartPr>
              <p14:xfrm>
                <a:off x="759960" y="2574302"/>
                <a:ext cx="18000" cy="30960"/>
              </p14:xfrm>
            </p:contentPart>
          </mc:Choice>
          <mc:Fallback xmlns="">
            <p:pic>
              <p:nvPicPr>
                <p:cNvPr id="4119" name="Ink 4118">
                  <a:extLst>
                    <a:ext uri="{FF2B5EF4-FFF2-40B4-BE49-F238E27FC236}">
                      <a16:creationId xmlns:a16="http://schemas.microsoft.com/office/drawing/2014/main" id="{FFB9419E-3350-7B41-9C1D-F5D313A66C1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51320" y="2565662"/>
                  <a:ext cx="35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7" name="Ink 4119">
                  <a:extLst>
                    <a:ext uri="{FF2B5EF4-FFF2-40B4-BE49-F238E27FC236}">
                      <a16:creationId xmlns="" xmlns:a16="http://schemas.microsoft.com/office/drawing/2014/main" id="{33048B31-57C8-5D42-AE0D-5ADEB5B69309}"/>
                    </a:ext>
                  </a:extLst>
                </p14:cNvPr>
                <p14:cNvContentPartPr/>
                <p14:nvPr/>
              </p14:nvContentPartPr>
              <p14:xfrm>
                <a:off x="1205280" y="2740262"/>
                <a:ext cx="35640" cy="36000"/>
              </p14:xfrm>
            </p:contentPart>
          </mc:Choice>
          <mc:Fallback xmlns="">
            <p:pic>
              <p:nvPicPr>
                <p:cNvPr id="4120" name="Ink 4119">
                  <a:extLst>
                    <a:ext uri="{FF2B5EF4-FFF2-40B4-BE49-F238E27FC236}">
                      <a16:creationId xmlns:a16="http://schemas.microsoft.com/office/drawing/2014/main" id="{33048B31-57C8-5D42-AE0D-5ADEB5B6930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96280" y="2731262"/>
                  <a:ext cx="532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8" name="Ink 4120">
                  <a:extLst>
                    <a:ext uri="{FF2B5EF4-FFF2-40B4-BE49-F238E27FC236}">
                      <a16:creationId xmlns="" xmlns:a16="http://schemas.microsoft.com/office/drawing/2014/main" id="{ABA7E7D8-F714-1348-9870-EF53DAA4ED22}"/>
                    </a:ext>
                  </a:extLst>
                </p14:cNvPr>
                <p14:cNvContentPartPr/>
                <p14:nvPr/>
              </p14:nvContentPartPr>
              <p14:xfrm>
                <a:off x="1238400" y="1822464"/>
                <a:ext cx="20880" cy="32400"/>
              </p14:xfrm>
            </p:contentPart>
          </mc:Choice>
          <mc:Fallback xmlns="">
            <p:pic>
              <p:nvPicPr>
                <p:cNvPr id="4121" name="Ink 4120">
                  <a:extLst>
                    <a:ext uri="{FF2B5EF4-FFF2-40B4-BE49-F238E27FC236}">
                      <a16:creationId xmlns:a16="http://schemas.microsoft.com/office/drawing/2014/main" id="{ABA7E7D8-F714-1348-9870-EF53DAA4ED2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229760" y="1813464"/>
                  <a:ext cx="38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9" name="Ink 4121">
                  <a:extLst>
                    <a:ext uri="{FF2B5EF4-FFF2-40B4-BE49-F238E27FC236}">
                      <a16:creationId xmlns="" xmlns:a16="http://schemas.microsoft.com/office/drawing/2014/main" id="{FA880C77-9A5E-4A42-B71C-EF7DF2D7FB94}"/>
                    </a:ext>
                  </a:extLst>
                </p14:cNvPr>
                <p14:cNvContentPartPr/>
                <p14:nvPr/>
              </p14:nvContentPartPr>
              <p14:xfrm>
                <a:off x="1248120" y="1511064"/>
                <a:ext cx="18000" cy="34560"/>
              </p14:xfrm>
            </p:contentPart>
          </mc:Choice>
          <mc:Fallback xmlns="">
            <p:pic>
              <p:nvPicPr>
                <p:cNvPr id="4122" name="Ink 4121">
                  <a:extLst>
                    <a:ext uri="{FF2B5EF4-FFF2-40B4-BE49-F238E27FC236}">
                      <a16:creationId xmlns:a16="http://schemas.microsoft.com/office/drawing/2014/main" id="{FA880C77-9A5E-4A42-B71C-EF7DF2D7FB9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239480" y="1502424"/>
                  <a:ext cx="356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20" name="Ink 4122">
                  <a:extLst>
                    <a:ext uri="{FF2B5EF4-FFF2-40B4-BE49-F238E27FC236}">
                      <a16:creationId xmlns="" xmlns:a16="http://schemas.microsoft.com/office/drawing/2014/main" id="{2464D3BE-A0B3-D246-A742-36F57A4A84BA}"/>
                    </a:ext>
                  </a:extLst>
                </p14:cNvPr>
                <p14:cNvContentPartPr/>
                <p14:nvPr/>
              </p14:nvContentPartPr>
              <p14:xfrm>
                <a:off x="919080" y="1457424"/>
                <a:ext cx="32760" cy="43920"/>
              </p14:xfrm>
            </p:contentPart>
          </mc:Choice>
          <mc:Fallback xmlns="">
            <p:pic>
              <p:nvPicPr>
                <p:cNvPr id="4123" name="Ink 4122">
                  <a:extLst>
                    <a:ext uri="{FF2B5EF4-FFF2-40B4-BE49-F238E27FC236}">
                      <a16:creationId xmlns:a16="http://schemas.microsoft.com/office/drawing/2014/main" id="{2464D3BE-A0B3-D246-A742-36F57A4A84BA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10080" y="1448784"/>
                  <a:ext cx="504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21" name="Ink 4123">
                  <a:extLst>
                    <a:ext uri="{FF2B5EF4-FFF2-40B4-BE49-F238E27FC236}">
                      <a16:creationId xmlns="" xmlns:a16="http://schemas.microsoft.com/office/drawing/2014/main" id="{A19D21E6-BF38-DB40-9831-1A6B1BFB26C1}"/>
                    </a:ext>
                  </a:extLst>
                </p14:cNvPr>
                <p14:cNvContentPartPr/>
                <p14:nvPr/>
              </p14:nvContentPartPr>
              <p14:xfrm>
                <a:off x="735840" y="1589184"/>
                <a:ext cx="18720" cy="34200"/>
              </p14:xfrm>
            </p:contentPart>
          </mc:Choice>
          <mc:Fallback xmlns="">
            <p:pic>
              <p:nvPicPr>
                <p:cNvPr id="4124" name="Ink 4123">
                  <a:extLst>
                    <a:ext uri="{FF2B5EF4-FFF2-40B4-BE49-F238E27FC236}">
                      <a16:creationId xmlns:a16="http://schemas.microsoft.com/office/drawing/2014/main" id="{A19D21E6-BF38-DB40-9831-1A6B1BFB26C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26840" y="1580184"/>
                  <a:ext cx="36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22" name="Ink 4124">
                  <a:extLst>
                    <a:ext uri="{FF2B5EF4-FFF2-40B4-BE49-F238E27FC236}">
                      <a16:creationId xmlns="" xmlns:a16="http://schemas.microsoft.com/office/drawing/2014/main" id="{6A0656E6-44EE-0144-B8FE-E85E59D0CC7C}"/>
                    </a:ext>
                  </a:extLst>
                </p14:cNvPr>
                <p14:cNvContentPartPr/>
                <p14:nvPr/>
              </p14:nvContentPartPr>
              <p14:xfrm>
                <a:off x="612720" y="1344744"/>
                <a:ext cx="24120" cy="15480"/>
              </p14:xfrm>
            </p:contentPart>
          </mc:Choice>
          <mc:Fallback xmlns="">
            <p:pic>
              <p:nvPicPr>
                <p:cNvPr id="4125" name="Ink 4124">
                  <a:extLst>
                    <a:ext uri="{FF2B5EF4-FFF2-40B4-BE49-F238E27FC236}">
                      <a16:creationId xmlns:a16="http://schemas.microsoft.com/office/drawing/2014/main" id="{6A0656E6-44EE-0144-B8FE-E85E59D0CC7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603720" y="1336104"/>
                  <a:ext cx="41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23" name="Ink 4125">
                  <a:extLst>
                    <a:ext uri="{FF2B5EF4-FFF2-40B4-BE49-F238E27FC236}">
                      <a16:creationId xmlns="" xmlns:a16="http://schemas.microsoft.com/office/drawing/2014/main" id="{61BA4BBE-5524-9B40-945A-ACE93C761587}"/>
                    </a:ext>
                  </a:extLst>
                </p14:cNvPr>
                <p14:cNvContentPartPr/>
                <p14:nvPr/>
              </p14:nvContentPartPr>
              <p14:xfrm>
                <a:off x="765720" y="1083744"/>
                <a:ext cx="24120" cy="28080"/>
              </p14:xfrm>
            </p:contentPart>
          </mc:Choice>
          <mc:Fallback xmlns="">
            <p:pic>
              <p:nvPicPr>
                <p:cNvPr id="4126" name="Ink 4125">
                  <a:extLst>
                    <a:ext uri="{FF2B5EF4-FFF2-40B4-BE49-F238E27FC236}">
                      <a16:creationId xmlns:a16="http://schemas.microsoft.com/office/drawing/2014/main" id="{61BA4BBE-5524-9B40-945A-ACE93C761587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56720" y="1075104"/>
                  <a:ext cx="41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24" name="Ink 4126">
                  <a:extLst>
                    <a:ext uri="{FF2B5EF4-FFF2-40B4-BE49-F238E27FC236}">
                      <a16:creationId xmlns="" xmlns:a16="http://schemas.microsoft.com/office/drawing/2014/main" id="{B232EBD2-FF6E-F94F-ADF3-0D86FB3B6BFB}"/>
                    </a:ext>
                  </a:extLst>
                </p14:cNvPr>
                <p14:cNvContentPartPr/>
                <p14:nvPr/>
              </p14:nvContentPartPr>
              <p14:xfrm>
                <a:off x="856080" y="812664"/>
                <a:ext cx="36360" cy="34560"/>
              </p14:xfrm>
            </p:contentPart>
          </mc:Choice>
          <mc:Fallback xmlns="">
            <p:pic>
              <p:nvPicPr>
                <p:cNvPr id="4127" name="Ink 4126">
                  <a:extLst>
                    <a:ext uri="{FF2B5EF4-FFF2-40B4-BE49-F238E27FC236}">
                      <a16:creationId xmlns:a16="http://schemas.microsoft.com/office/drawing/2014/main" id="{B232EBD2-FF6E-F94F-ADF3-0D86FB3B6BF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47440" y="804024"/>
                  <a:ext cx="54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5" name="Ink 4127">
                  <a:extLst>
                    <a:ext uri="{FF2B5EF4-FFF2-40B4-BE49-F238E27FC236}">
                      <a16:creationId xmlns="" xmlns:a16="http://schemas.microsoft.com/office/drawing/2014/main" id="{65F1F0D1-C854-FA46-9C34-C927EFC2E196}"/>
                    </a:ext>
                  </a:extLst>
                </p14:cNvPr>
                <p14:cNvContentPartPr/>
                <p14:nvPr/>
              </p14:nvContentPartPr>
              <p14:xfrm>
                <a:off x="593280" y="645624"/>
                <a:ext cx="24120" cy="30600"/>
              </p14:xfrm>
            </p:contentPart>
          </mc:Choice>
          <mc:Fallback xmlns="">
            <p:pic>
              <p:nvPicPr>
                <p:cNvPr id="4128" name="Ink 4127">
                  <a:extLst>
                    <a:ext uri="{FF2B5EF4-FFF2-40B4-BE49-F238E27FC236}">
                      <a16:creationId xmlns:a16="http://schemas.microsoft.com/office/drawing/2014/main" id="{65F1F0D1-C854-FA46-9C34-C927EFC2E19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4280" y="636624"/>
                  <a:ext cx="417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6" name="Ink 4128">
                  <a:extLst>
                    <a:ext uri="{FF2B5EF4-FFF2-40B4-BE49-F238E27FC236}">
                      <a16:creationId xmlns="" xmlns:a16="http://schemas.microsoft.com/office/drawing/2014/main" id="{292285CA-5A54-BE4A-BE9F-057878720F45}"/>
                    </a:ext>
                  </a:extLst>
                </p14:cNvPr>
                <p14:cNvContentPartPr/>
                <p14:nvPr/>
              </p14:nvContentPartPr>
              <p14:xfrm>
                <a:off x="816120" y="463464"/>
                <a:ext cx="24840" cy="29520"/>
              </p14:xfrm>
            </p:contentPart>
          </mc:Choice>
          <mc:Fallback xmlns="">
            <p:pic>
              <p:nvPicPr>
                <p:cNvPr id="4129" name="Ink 4128">
                  <a:extLst>
                    <a:ext uri="{FF2B5EF4-FFF2-40B4-BE49-F238E27FC236}">
                      <a16:creationId xmlns:a16="http://schemas.microsoft.com/office/drawing/2014/main" id="{292285CA-5A54-BE4A-BE9F-057878720F4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07120" y="454464"/>
                  <a:ext cx="42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7" name="Ink 4129">
                  <a:extLst>
                    <a:ext uri="{FF2B5EF4-FFF2-40B4-BE49-F238E27FC236}">
                      <a16:creationId xmlns="" xmlns:a16="http://schemas.microsoft.com/office/drawing/2014/main" id="{FEB72B43-230B-0C44-942E-03709FA6EB28}"/>
                    </a:ext>
                  </a:extLst>
                </p14:cNvPr>
                <p14:cNvContentPartPr/>
                <p14:nvPr/>
              </p14:nvContentPartPr>
              <p14:xfrm>
                <a:off x="906435" y="2035181"/>
                <a:ext cx="20880" cy="32400"/>
              </p14:xfrm>
            </p:contentPart>
          </mc:Choice>
          <mc:Fallback xmlns="">
            <p:pic>
              <p:nvPicPr>
                <p:cNvPr id="4130" name="Ink 4129">
                  <a:extLst>
                    <a:ext uri="{FF2B5EF4-FFF2-40B4-BE49-F238E27FC236}">
                      <a16:creationId xmlns:a16="http://schemas.microsoft.com/office/drawing/2014/main" id="{FEB72B43-230B-0C44-942E-03709FA6EB2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97795" y="2026181"/>
                  <a:ext cx="385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8" name="Ink 4130">
                  <a:extLst>
                    <a:ext uri="{FF2B5EF4-FFF2-40B4-BE49-F238E27FC236}">
                      <a16:creationId xmlns="" xmlns:a16="http://schemas.microsoft.com/office/drawing/2014/main" id="{217D2A3E-9019-D449-9D9C-DA3E71D91177}"/>
                    </a:ext>
                  </a:extLst>
                </p14:cNvPr>
                <p14:cNvContentPartPr/>
                <p14:nvPr/>
              </p14:nvContentPartPr>
              <p14:xfrm>
                <a:off x="742995" y="2033741"/>
                <a:ext cx="21600" cy="19440"/>
              </p14:xfrm>
            </p:contentPart>
          </mc:Choice>
          <mc:Fallback xmlns="">
            <p:pic>
              <p:nvPicPr>
                <p:cNvPr id="4131" name="Ink 4130">
                  <a:extLst>
                    <a:ext uri="{FF2B5EF4-FFF2-40B4-BE49-F238E27FC236}">
                      <a16:creationId xmlns:a16="http://schemas.microsoft.com/office/drawing/2014/main" id="{217D2A3E-9019-D449-9D9C-DA3E71D9117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34355" y="2024741"/>
                  <a:ext cx="392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9" name="Ink 4131">
                  <a:extLst>
                    <a:ext uri="{FF2B5EF4-FFF2-40B4-BE49-F238E27FC236}">
                      <a16:creationId xmlns="" xmlns:a16="http://schemas.microsoft.com/office/drawing/2014/main" id="{46694784-864F-EC47-89FF-D44EE172B6A7}"/>
                    </a:ext>
                  </a:extLst>
                </p14:cNvPr>
                <p14:cNvContentPartPr/>
                <p14:nvPr/>
              </p14:nvContentPartPr>
              <p14:xfrm>
                <a:off x="654435" y="1859861"/>
                <a:ext cx="21600" cy="25920"/>
              </p14:xfrm>
            </p:contentPart>
          </mc:Choice>
          <mc:Fallback xmlns="">
            <p:pic>
              <p:nvPicPr>
                <p:cNvPr id="4132" name="Ink 4131">
                  <a:extLst>
                    <a:ext uri="{FF2B5EF4-FFF2-40B4-BE49-F238E27FC236}">
                      <a16:creationId xmlns:a16="http://schemas.microsoft.com/office/drawing/2014/main" id="{46694784-864F-EC47-89FF-D44EE172B6A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5795" y="1851221"/>
                  <a:ext cx="39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30" name="Ink 4132">
                  <a:extLst>
                    <a:ext uri="{FF2B5EF4-FFF2-40B4-BE49-F238E27FC236}">
                      <a16:creationId xmlns="" xmlns:a16="http://schemas.microsoft.com/office/drawing/2014/main" id="{A51BEF9C-E058-BB4E-A6FD-C4311A10958C}"/>
                    </a:ext>
                  </a:extLst>
                </p14:cNvPr>
                <p14:cNvContentPartPr/>
                <p14:nvPr/>
              </p14:nvContentPartPr>
              <p14:xfrm>
                <a:off x="852435" y="1698221"/>
                <a:ext cx="38520" cy="28080"/>
              </p14:xfrm>
            </p:contentPart>
          </mc:Choice>
          <mc:Fallback xmlns="">
            <p:pic>
              <p:nvPicPr>
                <p:cNvPr id="4133" name="Ink 4132">
                  <a:extLst>
                    <a:ext uri="{FF2B5EF4-FFF2-40B4-BE49-F238E27FC236}">
                      <a16:creationId xmlns:a16="http://schemas.microsoft.com/office/drawing/2014/main" id="{A51BEF9C-E058-BB4E-A6FD-C4311A10958C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43795" y="1689221"/>
                  <a:ext cx="56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31" name="Ink 4133">
                  <a:extLst>
                    <a:ext uri="{FF2B5EF4-FFF2-40B4-BE49-F238E27FC236}">
                      <a16:creationId xmlns="" xmlns:a16="http://schemas.microsoft.com/office/drawing/2014/main" id="{390C8F46-ECEB-4445-9E7A-78A64627CB54}"/>
                    </a:ext>
                  </a:extLst>
                </p14:cNvPr>
                <p14:cNvContentPartPr/>
                <p14:nvPr/>
              </p14:nvContentPartPr>
              <p14:xfrm>
                <a:off x="1040783" y="1734096"/>
                <a:ext cx="21240" cy="33120"/>
              </p14:xfrm>
            </p:contentPart>
          </mc:Choice>
          <mc:Fallback xmlns="">
            <p:pic>
              <p:nvPicPr>
                <p:cNvPr id="4134" name="Ink 4133">
                  <a:extLst>
                    <a:ext uri="{FF2B5EF4-FFF2-40B4-BE49-F238E27FC236}">
                      <a16:creationId xmlns:a16="http://schemas.microsoft.com/office/drawing/2014/main" id="{390C8F46-ECEB-4445-9E7A-78A64627CB5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31783" y="1725456"/>
                  <a:ext cx="38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32" name="Ink 4134">
                  <a:extLst>
                    <a:ext uri="{FF2B5EF4-FFF2-40B4-BE49-F238E27FC236}">
                      <a16:creationId xmlns="" xmlns:a16="http://schemas.microsoft.com/office/drawing/2014/main" id="{AC5B0C86-245C-2E47-A338-89573393D9CA}"/>
                    </a:ext>
                  </a:extLst>
                </p14:cNvPr>
                <p14:cNvContentPartPr/>
                <p14:nvPr/>
              </p14:nvContentPartPr>
              <p14:xfrm>
                <a:off x="882743" y="2452656"/>
                <a:ext cx="20160" cy="33120"/>
              </p14:xfrm>
            </p:contentPart>
          </mc:Choice>
          <mc:Fallback xmlns="">
            <p:pic>
              <p:nvPicPr>
                <p:cNvPr id="4135" name="Ink 4134">
                  <a:extLst>
                    <a:ext uri="{FF2B5EF4-FFF2-40B4-BE49-F238E27FC236}">
                      <a16:creationId xmlns:a16="http://schemas.microsoft.com/office/drawing/2014/main" id="{AC5B0C86-245C-2E47-A338-89573393D9C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74103" y="2444016"/>
                  <a:ext cx="37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3" name="Ink 4135">
                  <a:extLst>
                    <a:ext uri="{FF2B5EF4-FFF2-40B4-BE49-F238E27FC236}">
                      <a16:creationId xmlns="" xmlns:a16="http://schemas.microsoft.com/office/drawing/2014/main" id="{E09B194C-E156-6746-90A4-7F4E61E2A196}"/>
                    </a:ext>
                  </a:extLst>
                </p14:cNvPr>
                <p14:cNvContentPartPr/>
                <p14:nvPr/>
              </p14:nvContentPartPr>
              <p14:xfrm>
                <a:off x="1210462" y="2429857"/>
                <a:ext cx="19800" cy="32400"/>
              </p14:xfrm>
            </p:contentPart>
          </mc:Choice>
          <mc:Fallback xmlns="">
            <p:pic>
              <p:nvPicPr>
                <p:cNvPr id="4136" name="Ink 4135">
                  <a:extLst>
                    <a:ext uri="{FF2B5EF4-FFF2-40B4-BE49-F238E27FC236}">
                      <a16:creationId xmlns:a16="http://schemas.microsoft.com/office/drawing/2014/main" id="{E09B194C-E156-6746-90A4-7F4E61E2A196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201462" y="2420857"/>
                  <a:ext cx="374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4" name="Ink 4136">
                  <a:extLst>
                    <a:ext uri="{FF2B5EF4-FFF2-40B4-BE49-F238E27FC236}">
                      <a16:creationId xmlns="" xmlns:a16="http://schemas.microsoft.com/office/drawing/2014/main" id="{F09A3DC0-F06B-1E42-B659-81CB22BFA17D}"/>
                    </a:ext>
                  </a:extLst>
                </p14:cNvPr>
                <p14:cNvContentPartPr/>
                <p14:nvPr/>
              </p14:nvContentPartPr>
              <p14:xfrm>
                <a:off x="1073880" y="1487279"/>
                <a:ext cx="18720" cy="30600"/>
              </p14:xfrm>
            </p:contentPart>
          </mc:Choice>
          <mc:Fallback xmlns="">
            <p:pic>
              <p:nvPicPr>
                <p:cNvPr id="4137" name="Ink 4136">
                  <a:extLst>
                    <a:ext uri="{FF2B5EF4-FFF2-40B4-BE49-F238E27FC236}">
                      <a16:creationId xmlns:a16="http://schemas.microsoft.com/office/drawing/2014/main" id="{F09A3DC0-F06B-1E42-B659-81CB22BFA17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4880" y="1478279"/>
                  <a:ext cx="3636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5" name="Ink 4137">
                  <a:extLst>
                    <a:ext uri="{FF2B5EF4-FFF2-40B4-BE49-F238E27FC236}">
                      <a16:creationId xmlns="" xmlns:a16="http://schemas.microsoft.com/office/drawing/2014/main" id="{78A1237E-A4BB-DC42-93F6-DC9E2F623228}"/>
                    </a:ext>
                  </a:extLst>
                </p14:cNvPr>
                <p14:cNvContentPartPr/>
                <p14:nvPr/>
              </p14:nvContentPartPr>
              <p14:xfrm>
                <a:off x="641160" y="1506359"/>
                <a:ext cx="19440" cy="20160"/>
              </p14:xfrm>
            </p:contentPart>
          </mc:Choice>
          <mc:Fallback xmlns="">
            <p:pic>
              <p:nvPicPr>
                <p:cNvPr id="4138" name="Ink 4137">
                  <a:extLst>
                    <a:ext uri="{FF2B5EF4-FFF2-40B4-BE49-F238E27FC236}">
                      <a16:creationId xmlns:a16="http://schemas.microsoft.com/office/drawing/2014/main" id="{78A1237E-A4BB-DC42-93F6-DC9E2F62322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32160" y="1497359"/>
                  <a:ext cx="37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6" name="Ink 4138">
                  <a:extLst>
                    <a:ext uri="{FF2B5EF4-FFF2-40B4-BE49-F238E27FC236}">
                      <a16:creationId xmlns="" xmlns:a16="http://schemas.microsoft.com/office/drawing/2014/main" id="{F146F191-94D0-9442-851F-52C8F529A76B}"/>
                    </a:ext>
                  </a:extLst>
                </p14:cNvPr>
                <p14:cNvContentPartPr/>
                <p14:nvPr/>
              </p14:nvContentPartPr>
              <p14:xfrm>
                <a:off x="776520" y="4895373"/>
                <a:ext cx="14760" cy="21600"/>
              </p14:xfrm>
            </p:contentPart>
          </mc:Choice>
          <mc:Fallback xmlns="">
            <p:pic>
              <p:nvPicPr>
                <p:cNvPr id="4139" name="Ink 4138">
                  <a:extLst>
                    <a:ext uri="{FF2B5EF4-FFF2-40B4-BE49-F238E27FC236}">
                      <a16:creationId xmlns:a16="http://schemas.microsoft.com/office/drawing/2014/main" id="{F146F191-94D0-9442-851F-52C8F529A76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7880" y="4886373"/>
                  <a:ext cx="324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7" name="Ink 4139">
                  <a:extLst>
                    <a:ext uri="{FF2B5EF4-FFF2-40B4-BE49-F238E27FC236}">
                      <a16:creationId xmlns="" xmlns:a16="http://schemas.microsoft.com/office/drawing/2014/main" id="{DF2CFC8F-0D46-4142-A7BA-6146167B16B5}"/>
                    </a:ext>
                  </a:extLst>
                </p14:cNvPr>
                <p14:cNvContentPartPr/>
                <p14:nvPr/>
              </p14:nvContentPartPr>
              <p14:xfrm>
                <a:off x="1125000" y="4944333"/>
                <a:ext cx="15480" cy="29160"/>
              </p14:xfrm>
            </p:contentPart>
          </mc:Choice>
          <mc:Fallback xmlns="">
            <p:pic>
              <p:nvPicPr>
                <p:cNvPr id="4140" name="Ink 4139">
                  <a:extLst>
                    <a:ext uri="{FF2B5EF4-FFF2-40B4-BE49-F238E27FC236}">
                      <a16:creationId xmlns:a16="http://schemas.microsoft.com/office/drawing/2014/main" id="{DF2CFC8F-0D46-4142-A7BA-6146167B16B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16000" y="4935693"/>
                  <a:ext cx="33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8" name="Ink 4140">
                  <a:extLst>
                    <a:ext uri="{FF2B5EF4-FFF2-40B4-BE49-F238E27FC236}">
                      <a16:creationId xmlns="" xmlns:a16="http://schemas.microsoft.com/office/drawing/2014/main" id="{348147AF-90E0-CA41-9C28-B37B7FF62955}"/>
                    </a:ext>
                  </a:extLst>
                </p14:cNvPr>
                <p14:cNvContentPartPr/>
                <p14:nvPr/>
              </p14:nvContentPartPr>
              <p14:xfrm>
                <a:off x="597600" y="2712042"/>
                <a:ext cx="16560" cy="20520"/>
              </p14:xfrm>
            </p:contentPart>
          </mc:Choice>
          <mc:Fallback xmlns="">
            <p:pic>
              <p:nvPicPr>
                <p:cNvPr id="4141" name="Ink 4140">
                  <a:extLst>
                    <a:ext uri="{FF2B5EF4-FFF2-40B4-BE49-F238E27FC236}">
                      <a16:creationId xmlns:a16="http://schemas.microsoft.com/office/drawing/2014/main" id="{348147AF-90E0-CA41-9C28-B37B7FF6295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8960" y="2703042"/>
                  <a:ext cx="342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9" name="Ink 4141">
                  <a:extLst>
                    <a:ext uri="{FF2B5EF4-FFF2-40B4-BE49-F238E27FC236}">
                      <a16:creationId xmlns="" xmlns:a16="http://schemas.microsoft.com/office/drawing/2014/main" id="{E1839DA9-99DB-6042-BC58-D03053ACF915}"/>
                    </a:ext>
                  </a:extLst>
                </p14:cNvPr>
                <p14:cNvContentPartPr/>
                <p14:nvPr/>
              </p14:nvContentPartPr>
              <p14:xfrm>
                <a:off x="998640" y="1873963"/>
                <a:ext cx="19440" cy="19800"/>
              </p14:xfrm>
            </p:contentPart>
          </mc:Choice>
          <mc:Fallback xmlns="">
            <p:pic>
              <p:nvPicPr>
                <p:cNvPr id="4142" name="Ink 4141">
                  <a:extLst>
                    <a:ext uri="{FF2B5EF4-FFF2-40B4-BE49-F238E27FC236}">
                      <a16:creationId xmlns:a16="http://schemas.microsoft.com/office/drawing/2014/main" id="{E1839DA9-99DB-6042-BC58-D03053ACF91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89640" y="1865323"/>
                  <a:ext cx="37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0" name="Ink 4142">
                  <a:extLst>
                    <a:ext uri="{FF2B5EF4-FFF2-40B4-BE49-F238E27FC236}">
                      <a16:creationId xmlns="" xmlns:a16="http://schemas.microsoft.com/office/drawing/2014/main" id="{3E877293-2A18-6D44-A37B-0C4D85393A2B}"/>
                    </a:ext>
                  </a:extLst>
                </p14:cNvPr>
                <p14:cNvContentPartPr/>
                <p14:nvPr/>
              </p14:nvContentPartPr>
              <p14:xfrm>
                <a:off x="1280880" y="2021203"/>
                <a:ext cx="11880" cy="19080"/>
              </p14:xfrm>
            </p:contentPart>
          </mc:Choice>
          <mc:Fallback xmlns="">
            <p:pic>
              <p:nvPicPr>
                <p:cNvPr id="4143" name="Ink 4142">
                  <a:extLst>
                    <a:ext uri="{FF2B5EF4-FFF2-40B4-BE49-F238E27FC236}">
                      <a16:creationId xmlns:a16="http://schemas.microsoft.com/office/drawing/2014/main" id="{3E877293-2A18-6D44-A37B-0C4D85393A2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272240" y="2012563"/>
                  <a:ext cx="29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1" name="Ink 4143">
                  <a:extLst>
                    <a:ext uri="{FF2B5EF4-FFF2-40B4-BE49-F238E27FC236}">
                      <a16:creationId xmlns="" xmlns:a16="http://schemas.microsoft.com/office/drawing/2014/main" id="{2A46650B-4A8E-C44D-9EC0-CA1424865252}"/>
                    </a:ext>
                  </a:extLst>
                </p14:cNvPr>
                <p14:cNvContentPartPr/>
                <p14:nvPr/>
              </p14:nvContentPartPr>
              <p14:xfrm>
                <a:off x="1151280" y="1748683"/>
                <a:ext cx="20880" cy="24480"/>
              </p14:xfrm>
            </p:contentPart>
          </mc:Choice>
          <mc:Fallback xmlns="">
            <p:pic>
              <p:nvPicPr>
                <p:cNvPr id="4144" name="Ink 4143">
                  <a:extLst>
                    <a:ext uri="{FF2B5EF4-FFF2-40B4-BE49-F238E27FC236}">
                      <a16:creationId xmlns:a16="http://schemas.microsoft.com/office/drawing/2014/main" id="{2A46650B-4A8E-C44D-9EC0-CA142486525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42280" y="1740043"/>
                  <a:ext cx="385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2" name="Ink 4144">
                  <a:extLst>
                    <a:ext uri="{FF2B5EF4-FFF2-40B4-BE49-F238E27FC236}">
                      <a16:creationId xmlns="" xmlns:a16="http://schemas.microsoft.com/office/drawing/2014/main" id="{F1AA743A-1FFA-D840-8453-9AD11FAB1037}"/>
                    </a:ext>
                  </a:extLst>
                </p14:cNvPr>
                <p14:cNvContentPartPr/>
                <p14:nvPr/>
              </p14:nvContentPartPr>
              <p14:xfrm>
                <a:off x="876700" y="4727542"/>
                <a:ext cx="21240" cy="21240"/>
              </p14:xfrm>
            </p:contentPart>
          </mc:Choice>
          <mc:Fallback xmlns="">
            <p:pic>
              <p:nvPicPr>
                <p:cNvPr id="4145" name="Ink 4144">
                  <a:extLst>
                    <a:ext uri="{FF2B5EF4-FFF2-40B4-BE49-F238E27FC236}">
                      <a16:creationId xmlns:a16="http://schemas.microsoft.com/office/drawing/2014/main" id="{F1AA743A-1FFA-D840-8453-9AD11FAB103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7700" y="4718542"/>
                  <a:ext cx="38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3" name="Ink 4145">
                  <a:extLst>
                    <a:ext uri="{FF2B5EF4-FFF2-40B4-BE49-F238E27FC236}">
                      <a16:creationId xmlns="" xmlns:a16="http://schemas.microsoft.com/office/drawing/2014/main" id="{42F8CA77-58E6-8C4F-AAA0-BEBA88D19150}"/>
                    </a:ext>
                  </a:extLst>
                </p14:cNvPr>
                <p14:cNvContentPartPr/>
                <p14:nvPr/>
              </p14:nvContentPartPr>
              <p14:xfrm>
                <a:off x="807848" y="1860361"/>
                <a:ext cx="20880" cy="29880"/>
              </p14:xfrm>
            </p:contentPart>
          </mc:Choice>
          <mc:Fallback xmlns="">
            <p:pic>
              <p:nvPicPr>
                <p:cNvPr id="4146" name="Ink 4145">
                  <a:extLst>
                    <a:ext uri="{FF2B5EF4-FFF2-40B4-BE49-F238E27FC236}">
                      <a16:creationId xmlns:a16="http://schemas.microsoft.com/office/drawing/2014/main" id="{42F8CA77-58E6-8C4F-AAA0-BEBA88D1915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799208" y="1851361"/>
                  <a:ext cx="38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4" name="Ink 4146">
                  <a:extLst>
                    <a:ext uri="{FF2B5EF4-FFF2-40B4-BE49-F238E27FC236}">
                      <a16:creationId xmlns="" xmlns:a16="http://schemas.microsoft.com/office/drawing/2014/main" id="{67008414-0AFA-2E4B-8D7A-E99413A14F9B}"/>
                    </a:ext>
                  </a:extLst>
                </p14:cNvPr>
                <p14:cNvContentPartPr/>
                <p14:nvPr/>
              </p14:nvContentPartPr>
              <p14:xfrm>
                <a:off x="1241648" y="1683601"/>
                <a:ext cx="13680" cy="28440"/>
              </p14:xfrm>
            </p:contentPart>
          </mc:Choice>
          <mc:Fallback xmlns="">
            <p:pic>
              <p:nvPicPr>
                <p:cNvPr id="4147" name="Ink 4146">
                  <a:extLst>
                    <a:ext uri="{FF2B5EF4-FFF2-40B4-BE49-F238E27FC236}">
                      <a16:creationId xmlns:a16="http://schemas.microsoft.com/office/drawing/2014/main" id="{67008414-0AFA-2E4B-8D7A-E99413A14F9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233008" y="1674601"/>
                  <a:ext cx="313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5" name="Ink 4147">
                  <a:extLst>
                    <a:ext uri="{FF2B5EF4-FFF2-40B4-BE49-F238E27FC236}">
                      <a16:creationId xmlns="" xmlns:a16="http://schemas.microsoft.com/office/drawing/2014/main" id="{07BA9F34-2B63-9945-AB7D-7B71BA2A2671}"/>
                    </a:ext>
                  </a:extLst>
                </p14:cNvPr>
                <p14:cNvContentPartPr/>
                <p14:nvPr/>
              </p14:nvContentPartPr>
              <p14:xfrm>
                <a:off x="698768" y="1712401"/>
                <a:ext cx="37080" cy="32040"/>
              </p14:xfrm>
            </p:contentPart>
          </mc:Choice>
          <mc:Fallback xmlns="">
            <p:pic>
              <p:nvPicPr>
                <p:cNvPr id="4148" name="Ink 4147">
                  <a:extLst>
                    <a:ext uri="{FF2B5EF4-FFF2-40B4-BE49-F238E27FC236}">
                      <a16:creationId xmlns:a16="http://schemas.microsoft.com/office/drawing/2014/main" id="{07BA9F34-2B63-9945-AB7D-7B71BA2A267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690128" y="1703401"/>
                  <a:ext cx="547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6" name="Ink 4148">
                  <a:extLst>
                    <a:ext uri="{FF2B5EF4-FFF2-40B4-BE49-F238E27FC236}">
                      <a16:creationId xmlns="" xmlns:a16="http://schemas.microsoft.com/office/drawing/2014/main" id="{6B0E6816-9666-1A47-9D2C-61A2D624B545}"/>
                    </a:ext>
                  </a:extLst>
                </p14:cNvPr>
                <p14:cNvContentPartPr/>
                <p14:nvPr/>
              </p14:nvContentPartPr>
              <p14:xfrm>
                <a:off x="1256232" y="484560"/>
                <a:ext cx="16200" cy="26280"/>
              </p14:xfrm>
            </p:contentPart>
          </mc:Choice>
          <mc:Fallback xmlns="">
            <p:pic>
              <p:nvPicPr>
                <p:cNvPr id="4149" name="Ink 4148">
                  <a:extLst>
                    <a:ext uri="{FF2B5EF4-FFF2-40B4-BE49-F238E27FC236}">
                      <a16:creationId xmlns:a16="http://schemas.microsoft.com/office/drawing/2014/main" id="{6B0E6816-9666-1A47-9D2C-61A2D624B54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247232" y="475560"/>
                  <a:ext cx="33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7" name="Ink 4149">
                  <a:extLst>
                    <a:ext uri="{FF2B5EF4-FFF2-40B4-BE49-F238E27FC236}">
                      <a16:creationId xmlns="" xmlns:a16="http://schemas.microsoft.com/office/drawing/2014/main" id="{11ED0DF3-F97F-D64E-AC7D-C2299BE7946B}"/>
                    </a:ext>
                  </a:extLst>
                </p14:cNvPr>
                <p14:cNvContentPartPr/>
                <p14:nvPr/>
              </p14:nvContentPartPr>
              <p14:xfrm>
                <a:off x="638280" y="4925605"/>
                <a:ext cx="12960" cy="22320"/>
              </p14:xfrm>
            </p:contentPart>
          </mc:Choice>
          <mc:Fallback xmlns="">
            <p:pic>
              <p:nvPicPr>
                <p:cNvPr id="4150" name="Ink 4149">
                  <a:extLst>
                    <a:ext uri="{FF2B5EF4-FFF2-40B4-BE49-F238E27FC236}">
                      <a16:creationId xmlns:a16="http://schemas.microsoft.com/office/drawing/2014/main" id="{11ED0DF3-F97F-D64E-AC7D-C2299BE7946B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29640" y="4916965"/>
                  <a:ext cx="30600" cy="3996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148" name="Tabulka 1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994508"/>
              </p:ext>
            </p:extLst>
          </p:nvPr>
        </p:nvGraphicFramePr>
        <p:xfrm>
          <a:off x="7187435" y="242997"/>
          <a:ext cx="1445216" cy="1920240"/>
        </p:xfrm>
        <a:graphic>
          <a:graphicData uri="http://schemas.openxmlformats.org/drawingml/2006/table">
            <a:tbl>
              <a:tblPr/>
              <a:tblGrid>
                <a:gridCol w="7226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26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9700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 [°C]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v [m/s]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00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-20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319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001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-10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325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7001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700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10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337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700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343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7001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30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349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2927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/>
      <p:bldP spid="41" grpId="0"/>
      <p:bldP spid="42" grpId="0"/>
      <p:bldP spid="24" grpId="0"/>
      <p:bldP spid="46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Pavel\Desktop\pian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27" y="1489525"/>
            <a:ext cx="8888890" cy="2231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Přímá spojnice se šipkou 5"/>
          <p:cNvCxnSpPr/>
          <p:nvPr/>
        </p:nvCxnSpPr>
        <p:spPr>
          <a:xfrm flipV="1">
            <a:off x="467544" y="4007446"/>
            <a:ext cx="2892113" cy="2014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ovéPole 6"/>
          <p:cNvSpPr txBox="1"/>
          <p:nvPr/>
        </p:nvSpPr>
        <p:spPr>
          <a:xfrm>
            <a:off x="1403648" y="40814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okt</a:t>
            </a:r>
            <a:r>
              <a:rPr lang="cs-CZ" dirty="0">
                <a:solidFill>
                  <a:schemeClr val="bg1"/>
                </a:solidFill>
                <a:latin typeface="Trebuchet MS" panose="020B0603020202020204" pitchFamily="34" charset="0"/>
              </a:rPr>
              <a:t>á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va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ovéPole 9"/>
              <p:cNvSpPr txBox="1"/>
              <p:nvPr/>
            </p:nvSpPr>
            <p:spPr>
              <a:xfrm>
                <a:off x="323528" y="3082648"/>
                <a:ext cx="407483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ovéPol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82648"/>
                <a:ext cx="407483" cy="430887"/>
              </a:xfrm>
              <a:prstGeom prst="rect">
                <a:avLst/>
              </a:prstGeom>
              <a:blipFill rotWithShape="1">
                <a:blip r:embed="rId3"/>
                <a:stretch>
                  <a:fillRect l="-1493" r="-1493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3086409" y="3082646"/>
                <a:ext cx="57579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6409" y="3082646"/>
                <a:ext cx="575799" cy="430887"/>
              </a:xfrm>
              <a:prstGeom prst="rect">
                <a:avLst/>
              </a:prstGeom>
              <a:blipFill rotWithShape="1">
                <a:blip r:embed="rId4"/>
                <a:stretch>
                  <a:fillRect r="-2105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ovéPole 16"/>
              <p:cNvSpPr txBox="1"/>
              <p:nvPr/>
            </p:nvSpPr>
            <p:spPr>
              <a:xfrm>
                <a:off x="5938920" y="3082647"/>
                <a:ext cx="57579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𝟒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7" name="TextovéPol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920" y="3082647"/>
                <a:ext cx="575799" cy="430887"/>
              </a:xfrm>
              <a:prstGeom prst="rect">
                <a:avLst/>
              </a:prstGeom>
              <a:blipFill rotWithShape="1">
                <a:blip r:embed="rId5"/>
                <a:stretch>
                  <a:fillRect r="-2105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8676456" y="3082648"/>
                <a:ext cx="575799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𝟖</m:t>
                      </m:r>
                      <m:r>
                        <a:rPr lang="en-US" sz="22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6456" y="3082648"/>
                <a:ext cx="575799" cy="430887"/>
              </a:xfrm>
              <a:prstGeom prst="rect">
                <a:avLst/>
              </a:prstGeom>
              <a:blipFill rotWithShape="1">
                <a:blip r:embed="rId6"/>
                <a:stretch>
                  <a:fillRect r="-2105" b="-1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ovéPole 18"/>
          <p:cNvSpPr txBox="1"/>
          <p:nvPr/>
        </p:nvSpPr>
        <p:spPr>
          <a:xfrm>
            <a:off x="4235546" y="408146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okt</a:t>
            </a:r>
            <a:r>
              <a:rPr lang="cs-CZ" dirty="0">
                <a:solidFill>
                  <a:schemeClr val="bg1"/>
                </a:solidFill>
                <a:latin typeface="Trebuchet MS" panose="020B0603020202020204" pitchFamily="34" charset="0"/>
              </a:rPr>
              <a:t>á</a:t>
            </a:r>
            <a:r>
              <a:rPr lang="en-US" dirty="0" err="1">
                <a:solidFill>
                  <a:schemeClr val="bg1"/>
                </a:solidFill>
                <a:latin typeface="Trebuchet MS" panose="020B0603020202020204" pitchFamily="34" charset="0"/>
              </a:rPr>
              <a:t>va</a:t>
            </a:r>
            <a:endParaRPr lang="en-GB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23" name="Přímá spojnice se šipkou 22"/>
          <p:cNvCxnSpPr/>
          <p:nvPr/>
        </p:nvCxnSpPr>
        <p:spPr>
          <a:xfrm>
            <a:off x="3347864" y="4007446"/>
            <a:ext cx="2831898" cy="0"/>
          </a:xfrm>
          <a:prstGeom prst="straightConnector1">
            <a:avLst/>
          </a:prstGeom>
          <a:ln w="254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138127" y="264697"/>
            <a:ext cx="491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Frekvence a stupnice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5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Pavel\Desktop\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4744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79512" y="1136803"/>
            <a:ext cx="1368152" cy="32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bdélník 7"/>
          <p:cNvSpPr/>
          <p:nvPr/>
        </p:nvSpPr>
        <p:spPr>
          <a:xfrm>
            <a:off x="121532" y="3777777"/>
            <a:ext cx="8888890" cy="51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ovéPole 6"/>
          <p:cNvSpPr txBox="1"/>
          <p:nvPr/>
        </p:nvSpPr>
        <p:spPr>
          <a:xfrm>
            <a:off x="138127" y="264697"/>
            <a:ext cx="491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Frekvence a stupnice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9" name="Picture 4" descr="Výsledek obrázku pro guit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t="41415" r="2298" b="40120"/>
          <a:stretch/>
        </p:blipFill>
        <p:spPr bwMode="auto">
          <a:xfrm rot="10800000">
            <a:off x="339480" y="4926930"/>
            <a:ext cx="8452993" cy="14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77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D:\Pavel\Desktop\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4744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délník 9"/>
          <p:cNvSpPr/>
          <p:nvPr/>
        </p:nvSpPr>
        <p:spPr>
          <a:xfrm>
            <a:off x="179512" y="1136803"/>
            <a:ext cx="1368152" cy="320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50" name="Picture 6" descr="D:\Pavel\Desktop\p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4743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/>
          <p:cNvSpPr/>
          <p:nvPr/>
        </p:nvSpPr>
        <p:spPr>
          <a:xfrm>
            <a:off x="121532" y="3777777"/>
            <a:ext cx="8888890" cy="51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ovéPole 8"/>
          <p:cNvSpPr txBox="1"/>
          <p:nvPr/>
        </p:nvSpPr>
        <p:spPr>
          <a:xfrm>
            <a:off x="138127" y="264697"/>
            <a:ext cx="491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Frekvence a stupnice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1" name="Picture 4" descr="Výsledek obrázku pro guitar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7" t="41415" r="2298" b="40120"/>
          <a:stretch/>
        </p:blipFill>
        <p:spPr bwMode="auto">
          <a:xfrm rot="10800000">
            <a:off x="339480" y="4926930"/>
            <a:ext cx="8452993" cy="141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16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D:\Pavel\Desktop\p2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4742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D:\Pavel\Desktop\p2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32" y="1124742"/>
            <a:ext cx="8888890" cy="2675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ovéPole 11"/>
              <p:cNvSpPr txBox="1"/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" name="TextovéPol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22" y="1301810"/>
                <a:ext cx="37093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ovéPole 12"/>
              <p:cNvSpPr txBox="1"/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bg1">
                      <a:lumMod val="6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ovéPol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301810"/>
                <a:ext cx="50526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2627784" y="1302568"/>
                <a:ext cx="50526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𝒇</m:t>
                      </m:r>
                    </m:oMath>
                  </m:oMathPara>
                </a14:m>
                <a:endParaRPr lang="en-GB" b="1" dirty="0">
                  <a:solidFill>
                    <a:schemeClr val="accent2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1302568"/>
                <a:ext cx="505267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bdélník 16"/>
          <p:cNvSpPr/>
          <p:nvPr/>
        </p:nvSpPr>
        <p:spPr>
          <a:xfrm>
            <a:off x="121532" y="3777777"/>
            <a:ext cx="8888890" cy="515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Skupina 15"/>
          <p:cNvGrpSpPr/>
          <p:nvPr/>
        </p:nvGrpSpPr>
        <p:grpSpPr>
          <a:xfrm>
            <a:off x="715893" y="3212976"/>
            <a:ext cx="2164525" cy="1042984"/>
            <a:chOff x="715893" y="3212976"/>
            <a:chExt cx="2164525" cy="104298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ovéPole 17"/>
                <p:cNvSpPr txBox="1"/>
                <p:nvPr/>
              </p:nvSpPr>
              <p:spPr>
                <a:xfrm>
                  <a:off x="715893" y="3645024"/>
                  <a:ext cx="543739" cy="61093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𝟑</m:t>
                            </m:r>
                          </m:num>
                          <m:den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𝟐</m:t>
                            </m:r>
                          </m:den>
                        </m:f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𝒇</m:t>
                        </m:r>
                      </m:oMath>
                    </m:oMathPara>
                  </a14:m>
                  <a:endParaRPr lang="en-GB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ovéPole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893" y="3645024"/>
                  <a:ext cx="543739" cy="610936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Přímá spojnice se šipkou 8"/>
            <p:cNvCxnSpPr/>
            <p:nvPr/>
          </p:nvCxnSpPr>
          <p:spPr>
            <a:xfrm flipH="1">
              <a:off x="987762" y="3212976"/>
              <a:ext cx="1892656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ovéPole 18"/>
          <p:cNvSpPr txBox="1"/>
          <p:nvPr/>
        </p:nvSpPr>
        <p:spPr>
          <a:xfrm rot="16200000">
            <a:off x="344118" y="4745734"/>
            <a:ext cx="122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kvinta</a:t>
            </a:r>
            <a:endParaRPr lang="en-GB" sz="24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38127" y="264697"/>
            <a:ext cx="4914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Frekvence a stupnice</a:t>
            </a:r>
            <a:endParaRPr lang="en-GB" sz="32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6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486</Words>
  <Application>Microsoft Office PowerPoint</Application>
  <PresentationFormat>Předvádění na obrazovce (4:3)</PresentationFormat>
  <Paragraphs>150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Pavel Stránský</dc:creator>
  <cp:lastModifiedBy>Pavel Stránský</cp:lastModifiedBy>
  <cp:revision>138</cp:revision>
  <dcterms:created xsi:type="dcterms:W3CDTF">2018-07-16T11:31:06Z</dcterms:created>
  <dcterms:modified xsi:type="dcterms:W3CDTF">2018-11-27T15:36:36Z</dcterms:modified>
</cp:coreProperties>
</file>